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1"/>
  </p:sldMasterIdLst>
  <p:notesMasterIdLst>
    <p:notesMasterId r:id="rId11"/>
  </p:notesMasterIdLst>
  <p:sldIdLst>
    <p:sldId id="256" r:id="rId2"/>
    <p:sldId id="267" r:id="rId3"/>
    <p:sldId id="268" r:id="rId4"/>
    <p:sldId id="270" r:id="rId5"/>
    <p:sldId id="271" r:id="rId6"/>
    <p:sldId id="272" r:id="rId7"/>
    <p:sldId id="269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/>
    <p:restoredTop sz="94633"/>
  </p:normalViewPr>
  <p:slideViewPr>
    <p:cSldViewPr snapToGrid="0" snapToObjects="1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01/24/18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01/24/18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01/24/18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01/24/18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01/24/18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01/24/18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01/24/18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Codecademy</a:t>
            </a:r>
            <a:r>
              <a:rPr lang="en-US" dirty="0"/>
              <a:t> Python 1-2: basic syntax, strings, and output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Huttenhower (</a:t>
            </a:r>
            <a:r>
              <a:rPr lang="en-US" dirty="0" err="1"/>
              <a:t>chuttenh@hsph.harvard.edu</a:t>
            </a:r>
            <a:r>
              <a:rPr lang="en-US" dirty="0"/>
              <a:t>)</a:t>
            </a:r>
          </a:p>
          <a:p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 (</a:t>
            </a:r>
            <a:r>
              <a:rPr lang="en-US" dirty="0" err="1"/>
              <a:t>franzosa@hsph.harvard.edu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language that tells the computer how to do work for us.</a:t>
            </a:r>
          </a:p>
          <a:p>
            <a:pPr lvl="1"/>
            <a:r>
              <a:rPr lang="en-US" dirty="0"/>
              <a:t>Computers are dumb </a:t>
            </a:r>
            <a:r>
              <a:rPr lang="mr-IN" dirty="0"/>
              <a:t>–</a:t>
            </a:r>
            <a:r>
              <a:rPr lang="en-US" dirty="0"/>
              <a:t> must be very precise.</a:t>
            </a:r>
          </a:p>
          <a:p>
            <a:pPr lvl="1"/>
            <a:r>
              <a:rPr lang="en-US" dirty="0"/>
              <a:t>Otherwise very much like learning a spoken language: useful for explaining yourself.</a:t>
            </a:r>
          </a:p>
          <a:p>
            <a:r>
              <a:rPr lang="en-US" dirty="0"/>
              <a:t>Allows us to manipulate data in a controlled, flexible way.</a:t>
            </a:r>
          </a:p>
          <a:p>
            <a:pPr lvl="1"/>
            <a:r>
              <a:rPr lang="en-US" dirty="0"/>
              <a:t>Just like a textbook does the same for information communication between people.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Who’s done some programming before (not including the HMS </a:t>
            </a:r>
            <a:r>
              <a:rPr lang="en-US" dirty="0" err="1">
                <a:solidFill>
                  <a:schemeClr val="tx2"/>
                </a:solidFill>
              </a:rPr>
              <a:t>bootcamp</a:t>
            </a:r>
            <a:r>
              <a:rPr lang="en-US" dirty="0">
                <a:solidFill>
                  <a:schemeClr val="tx2"/>
                </a:solidFill>
              </a:rPr>
              <a:t>?)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Who’s specifically experienced with Python?</a:t>
            </a:r>
          </a:p>
          <a:p>
            <a:endParaRPr lang="en-US" sz="2000" dirty="0"/>
          </a:p>
          <a:p>
            <a:r>
              <a:rPr lang="en-US" dirty="0"/>
              <a:t>In our context, it’s often “just” a tool, but it’s one with which it’s necessary to be fluent.</a:t>
            </a:r>
          </a:p>
          <a:p>
            <a:pPr lvl="1"/>
            <a:r>
              <a:rPr lang="en-US" dirty="0"/>
              <a:t>Pipetting isn’t research, but it’s impossible </a:t>
            </a:r>
            <a:r>
              <a:rPr lang="en-US"/>
              <a:t>to do many </a:t>
            </a:r>
            <a:r>
              <a:rPr lang="en-US" dirty="0"/>
              <a:t>types of research without understanding it and doing it efficiently and accurately.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Interpreted</a:t>
            </a:r>
            <a:r>
              <a:rPr lang="en-US" sz="2400" dirty="0"/>
              <a:t> language (not </a:t>
            </a:r>
            <a:r>
              <a:rPr lang="en-US" sz="2400" u="sng" dirty="0"/>
              <a:t>compiled</a:t>
            </a:r>
            <a:r>
              <a:rPr lang="en-US" sz="2400" dirty="0"/>
              <a:t>).</a:t>
            </a:r>
          </a:p>
          <a:p>
            <a:pPr lvl="1"/>
            <a:r>
              <a:rPr lang="en-US" sz="2000" dirty="0"/>
              <a:t>Your programs are plain text files (not Word etc.) that describe data and instructions.</a:t>
            </a:r>
          </a:p>
          <a:p>
            <a:pPr lvl="1"/>
            <a:r>
              <a:rPr lang="en-US" sz="2000" dirty="0"/>
              <a:t>An interpreter reads them in, figures out what they mean, and (hopefully) does it.</a:t>
            </a:r>
          </a:p>
          <a:p>
            <a:r>
              <a:rPr lang="en-US" sz="2400" dirty="0"/>
              <a:t>Any programming language has a specific </a:t>
            </a:r>
            <a:r>
              <a:rPr lang="en-US" sz="2400" u="sng" dirty="0"/>
              <a:t>syntax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Formatting conventions that allow the computer to read it precisely.</a:t>
            </a:r>
          </a:p>
          <a:p>
            <a:pPr lvl="1"/>
            <a:r>
              <a:rPr lang="en-US" sz="2000" dirty="0"/>
              <a:t>This includes capitalization, whitespace, indentation, symbols, operators, names</a:t>
            </a:r>
            <a:r>
              <a:rPr lang="mr-IN" sz="2000" dirty="0"/>
              <a:t>…</a:t>
            </a:r>
            <a:endParaRPr lang="en-US" sz="2000" dirty="0"/>
          </a:p>
          <a:p>
            <a:r>
              <a:rPr lang="en-US" sz="2400" dirty="0"/>
              <a:t>Handful of important concepts that we’ll see soon:</a:t>
            </a:r>
          </a:p>
          <a:p>
            <a:pPr lvl="1"/>
            <a:r>
              <a:rPr lang="en-US" sz="2000" u="sng" dirty="0"/>
              <a:t>Data</a:t>
            </a:r>
            <a:r>
              <a:rPr lang="en-US" sz="2000" dirty="0"/>
              <a:t>, which can be stored in different locations using different types.</a:t>
            </a:r>
          </a:p>
          <a:p>
            <a:pPr lvl="1"/>
            <a:r>
              <a:rPr lang="en-US" sz="2000" u="sng" dirty="0"/>
              <a:t>Instructions</a:t>
            </a:r>
            <a:r>
              <a:rPr lang="en-US" sz="2000" dirty="0"/>
              <a:t>, which manipulate data and come in several forms.</a:t>
            </a:r>
          </a:p>
          <a:p>
            <a:pPr lvl="1"/>
            <a:r>
              <a:rPr lang="en-US" sz="2000" u="sng" dirty="0"/>
              <a:t>Operators</a:t>
            </a:r>
            <a:r>
              <a:rPr lang="en-US" sz="2000" dirty="0"/>
              <a:t>, which are simple instructions typically abbreviated using punctuation.</a:t>
            </a:r>
          </a:p>
          <a:p>
            <a:pPr lvl="1"/>
            <a:r>
              <a:rPr lang="en-US" sz="2000" u="sng" dirty="0"/>
              <a:t>Functions</a:t>
            </a:r>
            <a:r>
              <a:rPr lang="en-US" sz="2000" dirty="0"/>
              <a:t>, which are complex instructions typically given a specific name.</a:t>
            </a:r>
          </a:p>
          <a:p>
            <a:pPr lvl="1"/>
            <a:r>
              <a:rPr lang="en-US" sz="2000" u="sng" dirty="0"/>
              <a:t>Keywords</a:t>
            </a:r>
            <a:r>
              <a:rPr lang="en-US" sz="2000" dirty="0"/>
              <a:t>, other instructions built into the language.</a:t>
            </a:r>
          </a:p>
          <a:p>
            <a:endParaRPr lang="en-US" sz="1000" dirty="0"/>
          </a:p>
          <a:p>
            <a:r>
              <a:rPr lang="en-US" sz="2400" dirty="0"/>
              <a:t>Always read and think hard about error messages.</a:t>
            </a:r>
          </a:p>
          <a:p>
            <a:pPr lvl="1"/>
            <a:r>
              <a:rPr lang="en-US" sz="2000" dirty="0"/>
              <a:t>They can be hard to understand, but they usually tell you what went wrong!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Storing information: data and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are typically stored in </a:t>
            </a:r>
            <a:r>
              <a:rPr lang="en-US" u="sng" dirty="0"/>
              <a:t>variables</a:t>
            </a:r>
            <a:r>
              <a:rPr lang="en-US" dirty="0"/>
              <a:t>, which are essentially named buckets.</a:t>
            </a:r>
          </a:p>
          <a:p>
            <a:pPr lvl="1"/>
            <a:r>
              <a:rPr lang="en-US" dirty="0"/>
              <a:t>The bucket contains the data, it’s not the data itself!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variable_name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value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  <a:p>
            <a:r>
              <a:rPr lang="en-US" dirty="0"/>
              <a:t>In general, data must be of a specific type.</a:t>
            </a:r>
          </a:p>
          <a:p>
            <a:pPr lvl="1"/>
            <a:r>
              <a:rPr lang="en-US" dirty="0"/>
              <a:t>You can add two numbers, or concatenate two strings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but you can’t add a number to a string, or concatenate two numbers.</a:t>
            </a:r>
          </a:p>
          <a:p>
            <a:endParaRPr lang="en-US" dirty="0"/>
          </a:p>
          <a:p>
            <a:r>
              <a:rPr lang="en-US" dirty="0"/>
              <a:t>Many built-in data types in Python, but the simplest are:</a:t>
            </a:r>
          </a:p>
          <a:p>
            <a:pPr lvl="1"/>
            <a:r>
              <a:rPr lang="en-US" dirty="0"/>
              <a:t>Strings = sequences of characters surrounded by quotes: 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This is a string.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Integers = positive or negative whole numbers: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12345</a:t>
            </a:r>
          </a:p>
          <a:p>
            <a:pPr lvl="1"/>
            <a:r>
              <a:rPr lang="en-US" dirty="0"/>
              <a:t>Floats = numbers with a decimal place: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12.345</a:t>
            </a:r>
          </a:p>
          <a:p>
            <a:pPr lvl="1"/>
            <a:r>
              <a:rPr lang="en-US" dirty="0"/>
              <a:t>Booleans = binary values, True or False: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3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Manipulating information: instructions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Functions are the most important type of instruction.</a:t>
            </a:r>
          </a:p>
          <a:p>
            <a:pPr lvl="1"/>
            <a:r>
              <a:rPr lang="en-US" sz="2000" dirty="0"/>
              <a:t>Operators and keywords tend to be special but very specific.</a:t>
            </a:r>
          </a:p>
          <a:p>
            <a:r>
              <a:rPr lang="en-US" sz="2400" dirty="0"/>
              <a:t>A function is exactly like a recipe or a protocol:</a:t>
            </a:r>
          </a:p>
          <a:p>
            <a:pPr lvl="1"/>
            <a:r>
              <a:rPr lang="en-US" sz="2000" dirty="0"/>
              <a:t>It takes zero or more inputs, of different types (called </a:t>
            </a:r>
            <a:r>
              <a:rPr lang="en-US" sz="2000" u="sng" dirty="0"/>
              <a:t>arguments</a:t>
            </a:r>
            <a:r>
              <a:rPr lang="en-US" sz="2000" dirty="0"/>
              <a:t> or </a:t>
            </a:r>
            <a:r>
              <a:rPr lang="en-US" sz="2000" u="sng" dirty="0"/>
              <a:t>parameters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It produces zero or more results (referred to as a </a:t>
            </a:r>
            <a:r>
              <a:rPr lang="en-US" sz="2000" u="sng" dirty="0"/>
              <a:t>return</a:t>
            </a:r>
            <a:r>
              <a:rPr lang="en-US" sz="2000" dirty="0"/>
              <a:t> value).</a:t>
            </a:r>
          </a:p>
          <a:p>
            <a:r>
              <a:rPr lang="en-US" sz="2400" dirty="0"/>
              <a:t>There’s a difference between running a function and writing one.</a:t>
            </a:r>
          </a:p>
          <a:p>
            <a:pPr lvl="1"/>
            <a:r>
              <a:rPr lang="en-US" sz="2000" dirty="0"/>
              <a:t>Just like a recipe </a:t>
            </a:r>
            <a:r>
              <a:rPr lang="mr-IN" sz="2000" dirty="0"/>
              <a:t>–</a:t>
            </a:r>
            <a:r>
              <a:rPr lang="en-US" sz="2000" dirty="0"/>
              <a:t> having it in the book doesn’t actually do anything until you run it.</a:t>
            </a:r>
          </a:p>
          <a:p>
            <a:endParaRPr lang="en-US" sz="2400" dirty="0"/>
          </a:p>
          <a:p>
            <a:r>
              <a:rPr lang="en-US" sz="2400" dirty="0"/>
              <a:t>In Python, a function is called by writing its name followed by parentheses and arguments.</a:t>
            </a:r>
          </a:p>
          <a:p>
            <a:pPr lvl="1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function_name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 )</a:t>
            </a:r>
          </a:p>
          <a:p>
            <a:pPr lvl="1"/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function_name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 argument1, argument2, argument3 )</a:t>
            </a:r>
          </a:p>
          <a:p>
            <a:pPr lvl="1"/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argument1.function_name( argument2, argument3 )</a:t>
            </a:r>
          </a:p>
          <a:p>
            <a:r>
              <a:rPr lang="en-US" sz="2400" dirty="0"/>
              <a:t>New functions are written using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def</a:t>
            </a:r>
            <a:r>
              <a:rPr lang="en-US" sz="2400" dirty="0"/>
              <a:t> keyword </a:t>
            </a:r>
            <a:r>
              <a:rPr lang="mr-IN" sz="2400" dirty="0"/>
              <a:t>–</a:t>
            </a:r>
            <a:r>
              <a:rPr lang="en-US" sz="2400" dirty="0"/>
              <a:t> more on that later</a:t>
            </a:r>
            <a:r>
              <a:rPr lang="mr-IN" sz="2400" dirty="0"/>
              <a:t>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6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Syntax and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loves whitespace </a:t>
            </a:r>
            <a:r>
              <a:rPr lang="mr-IN" dirty="0"/>
              <a:t>–</a:t>
            </a:r>
            <a:r>
              <a:rPr lang="en-US" dirty="0"/>
              <a:t> you can’t see it, but the computer can.</a:t>
            </a:r>
          </a:p>
          <a:p>
            <a:pPr lvl="1"/>
            <a:r>
              <a:rPr lang="en-US" dirty="0"/>
              <a:t>In general, whitespace within a line doesn’t matter.</a:t>
            </a:r>
          </a:p>
          <a:p>
            <a:pPr lvl="2"/>
            <a:r>
              <a:rPr lang="en-US" dirty="0"/>
              <a:t>Within a line: just spaces.</a:t>
            </a:r>
          </a:p>
          <a:p>
            <a:pPr lvl="2"/>
            <a:r>
              <a:rPr lang="en-US" dirty="0"/>
              <a:t>At the end of a line: newlines and/or carriage returns, doesn’t matter.</a:t>
            </a:r>
          </a:p>
          <a:p>
            <a:pPr lvl="1"/>
            <a:r>
              <a:rPr lang="en-US" dirty="0"/>
              <a:t>Whitespace at the beginning of a line matters.</a:t>
            </a:r>
          </a:p>
          <a:p>
            <a:pPr lvl="2"/>
            <a:r>
              <a:rPr lang="en-US" dirty="0"/>
              <a:t>At the beginning of a line, spaces or tabs </a:t>
            </a:r>
            <a:r>
              <a:rPr lang="mr-IN" dirty="0"/>
              <a:t>–</a:t>
            </a:r>
            <a:r>
              <a:rPr lang="en-US" dirty="0"/>
              <a:t> either fine, but must be consistent (I recommend tabs).</a:t>
            </a:r>
          </a:p>
          <a:p>
            <a:endParaRPr lang="en-US" sz="1400" dirty="0"/>
          </a:p>
          <a:p>
            <a:r>
              <a:rPr lang="en-US" dirty="0"/>
              <a:t>Indentation in Python indicates </a:t>
            </a:r>
            <a:r>
              <a:rPr lang="en-US" u="sng" dirty="0"/>
              <a:t>blocks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block is a group of instructions associated with a particular environment.</a:t>
            </a:r>
          </a:p>
          <a:p>
            <a:pPr lvl="1"/>
            <a:r>
              <a:rPr lang="en-US" dirty="0"/>
              <a:t>Within a function, within a conditional, within a loop </a:t>
            </a:r>
            <a:r>
              <a:rPr lang="mr-IN" dirty="0"/>
              <a:t>–</a:t>
            </a:r>
            <a:r>
              <a:rPr lang="en-US" dirty="0"/>
              <a:t> keep an eye out for these later.</a:t>
            </a:r>
          </a:p>
          <a:p>
            <a:endParaRPr lang="en-US" sz="1400" dirty="0"/>
          </a:p>
          <a:p>
            <a:r>
              <a:rPr lang="en-US" dirty="0"/>
              <a:t>A side comment: external code can be included using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External code like this in Python is called a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module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more on that later.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Codecademy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it up and do </a:t>
            </a:r>
            <a:r>
              <a:rPr lang="en-US" u="sng" dirty="0"/>
              <a:t>modules 1-2</a:t>
            </a:r>
            <a:r>
              <a:rPr lang="en-US" dirty="0"/>
              <a:t>.</a:t>
            </a:r>
          </a:p>
          <a:p>
            <a:r>
              <a:rPr lang="en-US" dirty="0"/>
              <a:t>Check out the “External Resources”</a:t>
            </a:r>
            <a:br>
              <a:rPr lang="en-US" dirty="0"/>
            </a:br>
            <a:r>
              <a:rPr lang="en-US" dirty="0"/>
              <a:t>links as needed.</a:t>
            </a:r>
          </a:p>
          <a:p>
            <a:endParaRPr lang="en-US" dirty="0"/>
          </a:p>
          <a:p>
            <a:r>
              <a:rPr lang="en-US" dirty="0"/>
              <a:t>You can press Command- or Control-Return to execute code.</a:t>
            </a:r>
          </a:p>
          <a:p>
            <a:pPr lvl="1"/>
            <a:r>
              <a:rPr lang="en-US" dirty="0"/>
              <a:t>And use the circled X in the lower right if you need to rerun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take the sample “Python Syntax”</a:t>
            </a:r>
            <a:br>
              <a:rPr lang="en-US" dirty="0"/>
            </a:br>
            <a:r>
              <a:rPr lang="en-US" dirty="0"/>
              <a:t>quiz from the first module, it’s useful!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017" y="3935518"/>
            <a:ext cx="5342554" cy="24322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026" y="229234"/>
            <a:ext cx="5632174" cy="262740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348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Strings can use ' or " equivalently.</a:t>
            </a:r>
          </a:p>
          <a:p>
            <a:pPr lvl="1"/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'this'</a:t>
            </a:r>
            <a:r>
              <a:rPr lang="en-US" dirty="0"/>
              <a:t> is the same as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"this"</a:t>
            </a:r>
            <a:r>
              <a:rPr lang="en-US" dirty="0"/>
              <a:t>.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I’ll always use double quotes for </a:t>
            </a:r>
            <a:r>
              <a:rPr lang="en-US" dirty="0" err="1"/>
              <a:t>si.mplicity</a:t>
            </a:r>
            <a:r>
              <a:rPr lang="en-US" dirty="0"/>
              <a:t> + visibility.</a:t>
            </a:r>
          </a:p>
          <a:p>
            <a:r>
              <a:rPr lang="en-US" dirty="0"/>
              <a:t>Tired of retyping variable names when using arithmetic operators?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+ 1</a:t>
            </a:r>
          </a:p>
          <a:p>
            <a:pPr lvl="1"/>
            <a:r>
              <a:rPr lang="en-US" dirty="0"/>
              <a:t>Be constructively lazy! Use assignment operators instead: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+= 1</a:t>
            </a:r>
          </a:p>
          <a:p>
            <a:pPr lvl="1"/>
            <a:r>
              <a:rPr lang="en-US" dirty="0"/>
              <a:t>Available for all basic operators, e.g.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dFloat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/= 2</a:t>
            </a:r>
          </a:p>
          <a:p>
            <a:r>
              <a:rPr lang="en-US" dirty="0"/>
              <a:t>What are those funny variable names? Hungarian notation.</a:t>
            </a:r>
          </a:p>
          <a:p>
            <a:pPr lvl="1"/>
            <a:r>
              <a:rPr lang="en-US" dirty="0"/>
              <a:t>Helps you (not the computer) keep track of what’s in a variable.</a:t>
            </a:r>
          </a:p>
          <a:p>
            <a:pPr lvl="1"/>
            <a:r>
              <a:rPr lang="en-US" dirty="0"/>
              <a:t>String =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, float = d (for double), </a:t>
            </a:r>
            <a:r>
              <a:rPr lang="en-US" dirty="0" err="1"/>
              <a:t>boolean</a:t>
            </a:r>
            <a:r>
              <a:rPr lang="en-US" dirty="0"/>
              <a:t> = f (for flag)</a:t>
            </a:r>
          </a:p>
          <a:p>
            <a:pPr lvl="2"/>
            <a:r>
              <a:rPr lang="en-US" dirty="0"/>
              <a:t>You’ll see others as they come along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Need some help? Read the docs!</a:t>
            </a:r>
          </a:p>
          <a:p>
            <a:pPr lvl="1"/>
            <a:r>
              <a:rPr lang="en-US" dirty="0">
                <a:hlinkClick r:id="rId2"/>
              </a:rPr>
              <a:t>http://docs.python.org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Programming gets research done for you!</a:t>
            </a:r>
          </a:p>
          <a:p>
            <a:endParaRPr lang="en-US" sz="2600" dirty="0"/>
          </a:p>
          <a:p>
            <a:r>
              <a:rPr lang="en-US" sz="2600" dirty="0"/>
              <a:t>Python is one controlled language that can be used to instruct the computer.</a:t>
            </a:r>
          </a:p>
          <a:p>
            <a:endParaRPr lang="en-US" sz="2600" dirty="0"/>
          </a:p>
          <a:p>
            <a:r>
              <a:rPr lang="en-US" sz="2600" dirty="0"/>
              <a:t>Interpreted in a particular syntax describing data and instructions.</a:t>
            </a:r>
          </a:p>
          <a:p>
            <a:endParaRPr lang="en-US" sz="2600" dirty="0"/>
          </a:p>
          <a:p>
            <a:r>
              <a:rPr lang="en-US" sz="2600" dirty="0"/>
              <a:t>Instructions = functions, operators, keywords.</a:t>
            </a:r>
          </a:p>
          <a:p>
            <a:pPr lvl="1"/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1 + 2</a:t>
            </a:r>
            <a:r>
              <a:rPr lang="en-US" sz="2200" dirty="0"/>
              <a:t> and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function( arguments )</a:t>
            </a:r>
          </a:p>
          <a:p>
            <a:endParaRPr lang="en-US" sz="2600" dirty="0"/>
          </a:p>
          <a:p>
            <a:r>
              <a:rPr lang="en-US" sz="2600" dirty="0"/>
              <a:t>Data = strings, integers, floats, </a:t>
            </a:r>
            <a:r>
              <a:rPr lang="en-US" sz="2600" dirty="0" err="1"/>
              <a:t>booleans</a:t>
            </a:r>
            <a:r>
              <a:rPr lang="en-US" sz="2600" dirty="0"/>
              <a:t>, and more to come.</a:t>
            </a:r>
          </a:p>
          <a:p>
            <a:pPr lvl="1"/>
            <a:r>
              <a:rPr lang="en-US" sz="2200" dirty="0"/>
              <a:t>Stored in variables, which are named buckets.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01/24/18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533</TotalTime>
  <Words>1018</Words>
  <Application>Microsoft Office PowerPoint</Application>
  <PresentationFormat>Widescreen</PresentationFormat>
  <Paragraphs>129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LucidaGrande</vt:lpstr>
      <vt:lpstr>Mangal</vt:lpstr>
      <vt:lpstr>Wingdings</vt:lpstr>
      <vt:lpstr>template</vt:lpstr>
      <vt:lpstr>Codecademy Python 1-2: basic syntax, strings, and output</vt:lpstr>
      <vt:lpstr>Programming</vt:lpstr>
      <vt:lpstr>Python</vt:lpstr>
      <vt:lpstr>Storing information: data and data types</vt:lpstr>
      <vt:lpstr>Manipulating information: instructions and functions</vt:lpstr>
      <vt:lpstr>Syntax and formatting</vt:lpstr>
      <vt:lpstr>Codecademy</vt:lpstr>
      <vt:lpstr>Concluding thoughts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chuttenh</cp:lastModifiedBy>
  <cp:revision>245</cp:revision>
  <dcterms:created xsi:type="dcterms:W3CDTF">2017-01-05T15:59:06Z</dcterms:created>
  <dcterms:modified xsi:type="dcterms:W3CDTF">2018-01-24T19:03:34Z</dcterms:modified>
</cp:coreProperties>
</file>