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6" r:id="rId1"/>
  </p:sldMasterIdLst>
  <p:notesMasterIdLst>
    <p:notesMasterId r:id="rId4"/>
  </p:notesMasterIdLst>
  <p:sldIdLst>
    <p:sldId id="256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9"/>
    <p:restoredTop sz="94633"/>
  </p:normalViewPr>
  <p:slideViewPr>
    <p:cSldViewPr snapToGrid="0" snapToObjects="1">
      <p:cViewPr varScale="1">
        <p:scale>
          <a:sx n="96" d="100"/>
          <a:sy n="96" d="100"/>
        </p:scale>
        <p:origin x="67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78786-9B84-E947-8820-7E1CB9ABDCEA}" type="datetimeFigureOut">
              <a:rPr lang="en-US" smtClean="0"/>
              <a:t>2/12/17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335D2-6E04-3648-AD61-524203FB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1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60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301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5268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BB3A-3F6B-224C-8852-F550807EB424}" type="datetime1">
              <a:rPr lang="en-US" smtClean="0"/>
              <a:t>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77F8-AF0A-A442-A0AC-1287626547B1}" type="datetime1">
              <a:rPr lang="en-US" smtClean="0"/>
              <a:t>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363E-93AC-7F40-AA29-9E7536968F8A}" type="datetime1">
              <a:rPr lang="en-US" smtClean="0"/>
              <a:t>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F284-50AE-D34D-8E2A-B571963D35AB}" type="datetime1">
              <a:rPr lang="en-US" smtClean="0"/>
              <a:t>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BC8F-0DFA-CF43-AF75-D35C7DAE1A67}" type="datetime1">
              <a:rPr lang="en-US" smtClean="0"/>
              <a:t>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3AC8-E917-7240-97EB-64EFC1A06C96}" type="datetime1">
              <a:rPr lang="en-US" smtClean="0"/>
              <a:t>2/12/17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38A-8B5C-984D-A05C-F7D51DEF0DE3}" type="datetime1">
              <a:rPr lang="en-US" smtClean="0"/>
              <a:t>2/12/17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026-1BB1-3941-BE5E-D323B07E18A9}" type="datetime1">
              <a:rPr lang="en-US" smtClean="0"/>
              <a:t>2/12/17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444D-7AD3-6F44-824C-A4C041676D98}" type="datetime1">
              <a:rPr lang="en-US" smtClean="0"/>
              <a:t>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A9C7-1789-DC4D-89FD-19B71522CE86}" type="datetime1">
              <a:rPr lang="en-US" smtClean="0"/>
              <a:t>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539" y="229235"/>
            <a:ext cx="11714922" cy="654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539" y="1082040"/>
            <a:ext cx="11714922" cy="5406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539" y="6488870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6A2B9-2614-974A-BEFA-2B7A71A547EB}" type="datetime1">
              <a:rPr lang="en-US" smtClean="0"/>
              <a:t>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888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0261" y="648887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6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huttenhower.sph.harvard.edu/bst28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Codecademy</a:t>
            </a:r>
            <a:r>
              <a:rPr lang="en-US" dirty="0" smtClean="0"/>
              <a:t> 8-9:</a:t>
            </a:r>
            <a:br>
              <a:rPr lang="en-US" dirty="0" smtClean="0"/>
            </a:br>
            <a:r>
              <a:rPr lang="en-US" dirty="0" smtClean="0"/>
              <a:t>Loops and “exam”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Curtis Huttenhower (</a:t>
            </a:r>
            <a:r>
              <a:rPr lang="en-US" dirty="0" err="1" smtClean="0"/>
              <a:t>chuttenh@hsph.harvard.edu</a:t>
            </a:r>
            <a:r>
              <a:rPr lang="en-US" dirty="0" smtClean="0"/>
              <a:t>)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Franzosa</a:t>
            </a:r>
            <a:r>
              <a:rPr lang="en-US" dirty="0" smtClean="0"/>
              <a:t> (</a:t>
            </a:r>
            <a:r>
              <a:rPr lang="en-US" dirty="0" err="1" smtClean="0"/>
              <a:t>franzosa@hsph.harvard.edu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http://huttenhower.sph.harvard.edu/bst281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01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000" dirty="0" smtClean="0"/>
          </a:p>
          <a:p>
            <a:r>
              <a:rPr lang="en-US" sz="3000" dirty="0" smtClean="0"/>
              <a:t>Loops: </a:t>
            </a:r>
            <a:r>
              <a:rPr lang="en-US" sz="3000" dirty="0" smtClean="0"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en-US" sz="3000" dirty="0" smtClean="0"/>
              <a:t> and </a:t>
            </a:r>
            <a:r>
              <a:rPr lang="en-US" sz="3000" dirty="0" smtClean="0">
                <a:latin typeface="Courier New" charset="0"/>
                <a:ea typeface="Courier New" charset="0"/>
                <a:cs typeface="Courier New" charset="0"/>
              </a:rPr>
              <a:t>for</a:t>
            </a:r>
          </a:p>
          <a:p>
            <a:pPr lvl="1"/>
            <a:r>
              <a:rPr lang="en-US" sz="2600" dirty="0" smtClean="0"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en-US" sz="2600" dirty="0" smtClean="0"/>
              <a:t> condition: body</a:t>
            </a:r>
          </a:p>
          <a:p>
            <a:pPr lvl="1"/>
            <a:r>
              <a:rPr lang="en-US" sz="2600" dirty="0" smtClean="0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sz="2600" dirty="0" smtClean="0"/>
              <a:t> variable </a:t>
            </a:r>
            <a:r>
              <a:rPr lang="en-US" sz="2600" dirty="0" smtClean="0">
                <a:latin typeface="Courier New" charset="0"/>
                <a:ea typeface="Courier New" charset="0"/>
                <a:cs typeface="Courier New" charset="0"/>
              </a:rPr>
              <a:t>in</a:t>
            </a:r>
            <a:r>
              <a:rPr lang="en-US" sz="2600" dirty="0" smtClean="0"/>
              <a:t> collection: body (using variable)</a:t>
            </a:r>
          </a:p>
          <a:p>
            <a:endParaRPr lang="en-US" sz="3000" dirty="0" smtClean="0"/>
          </a:p>
          <a:p>
            <a:r>
              <a:rPr lang="en-US" sz="3000" dirty="0" smtClean="0">
                <a:latin typeface="Courier New" charset="0"/>
                <a:ea typeface="Courier New" charset="0"/>
                <a:cs typeface="Courier New" charset="0"/>
              </a:rPr>
              <a:t>break</a:t>
            </a:r>
            <a:r>
              <a:rPr lang="en-US" sz="3000" dirty="0" smtClean="0"/>
              <a:t> and </a:t>
            </a:r>
            <a:r>
              <a:rPr lang="en-US" sz="3000" dirty="0" smtClean="0">
                <a:latin typeface="Courier New" charset="0"/>
                <a:ea typeface="Courier New" charset="0"/>
                <a:cs typeface="Courier New" charset="0"/>
              </a:rPr>
              <a:t>continue</a:t>
            </a:r>
          </a:p>
          <a:p>
            <a:pPr lvl="1"/>
            <a:r>
              <a:rPr lang="en-US" sz="2600" dirty="0" smtClean="0">
                <a:latin typeface="Courier New" charset="0"/>
                <a:ea typeface="Courier New" charset="0"/>
                <a:cs typeface="Courier New" charset="0"/>
              </a:rPr>
              <a:t>break</a:t>
            </a:r>
            <a:r>
              <a:rPr lang="en-US" sz="2600" dirty="0" smtClean="0"/>
              <a:t> stops the current loop immediately, continues below</a:t>
            </a:r>
          </a:p>
          <a:p>
            <a:pPr lvl="1"/>
            <a:r>
              <a:rPr lang="en-US" sz="2600" dirty="0" smtClean="0">
                <a:latin typeface="Courier New" charset="0"/>
                <a:ea typeface="Courier New" charset="0"/>
                <a:cs typeface="Courier New" charset="0"/>
              </a:rPr>
              <a:t>continue</a:t>
            </a:r>
            <a:r>
              <a:rPr lang="en-US" sz="2600" dirty="0" smtClean="0"/>
              <a:t> stops the current loop immediately, continues next iteration</a:t>
            </a:r>
          </a:p>
          <a:p>
            <a:endParaRPr lang="en-US" sz="3000" dirty="0" smtClean="0"/>
          </a:p>
          <a:p>
            <a:r>
              <a:rPr lang="en-US" sz="3000" dirty="0" smtClean="0"/>
              <a:t>Infinite loops</a:t>
            </a:r>
          </a:p>
          <a:p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4C46-A4F9-FA45-8B40-AED09F8C18CF}" type="datetime1">
              <a:rPr lang="en-US" smtClean="0"/>
              <a:t>2/12/17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.potx" id="{C45E4124-DA99-1A43-8055-4E333AA50834}" vid="{58D7D9E8-718A-B446-ACCE-02EB861CA9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458</TotalTime>
  <Words>63</Words>
  <Application>Microsoft Macintosh PowerPoint</Application>
  <PresentationFormat>Widescreen</PresentationFormat>
  <Paragraphs>20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Courier New</vt:lpstr>
      <vt:lpstr>LucidaGrande</vt:lpstr>
      <vt:lpstr>Wingdings</vt:lpstr>
      <vt:lpstr>Arial</vt:lpstr>
      <vt:lpstr>template</vt:lpstr>
      <vt:lpstr>Codecademy 8-9: Loops and “exam” practice</vt:lpstr>
      <vt:lpstr>Summary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Genomic Data Manipulation</dc:title>
  <dc:creator>Curtis Huttenhower</dc:creator>
  <cp:lastModifiedBy>Curtis Huttenhower</cp:lastModifiedBy>
  <cp:revision>183</cp:revision>
  <dcterms:created xsi:type="dcterms:W3CDTF">2017-01-05T15:59:06Z</dcterms:created>
  <dcterms:modified xsi:type="dcterms:W3CDTF">2017-02-13T03:46:40Z</dcterms:modified>
</cp:coreProperties>
</file>