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8" r:id="rId1"/>
  </p:sldMasterIdLst>
  <p:notesMasterIdLst>
    <p:notesMasterId r:id="rId3"/>
  </p:notesMasterIdLst>
  <p:sldIdLst>
    <p:sldId id="38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122"/>
    <p:restoredTop sz="94633"/>
  </p:normalViewPr>
  <p:slideViewPr>
    <p:cSldViewPr snapToGrid="0" snapToObjects="1">
      <p:cViewPr varScale="1">
        <p:scale>
          <a:sx n="107" d="100"/>
          <a:sy n="107" d="100"/>
        </p:scale>
        <p:origin x="192" y="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78786-9B84-E947-8820-7E1CB9ABDCEA}" type="datetimeFigureOut">
              <a:rPr lang="en-US" smtClean="0"/>
              <a:t>4/20/19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335D2-6E04-3648-AD61-524203FBD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13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7301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5268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BB3A-3F6B-224C-8852-F550807EB424}" type="datetime1">
              <a:rPr lang="en-US" smtClean="0"/>
              <a:t>4/20/19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77F8-AF0A-A442-A0AC-1287626547B1}" type="datetime1">
              <a:rPr lang="en-US" smtClean="0"/>
              <a:t>4/20/19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363E-93AC-7F40-AA29-9E7536968F8A}" type="datetime1">
              <a:rPr lang="en-US" smtClean="0"/>
              <a:t>4/20/19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4/20/19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F284-50AE-D34D-8E2A-B571963D35AB}" type="datetime1">
              <a:rPr lang="en-US" smtClean="0"/>
              <a:t>4/20/19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539" y="1086678"/>
            <a:ext cx="5781261" cy="54021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086678"/>
            <a:ext cx="5781261" cy="54021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BC8F-0DFA-CF43-AF75-D35C7DAE1A67}" type="datetime1">
              <a:rPr lang="en-US" smtClean="0"/>
              <a:t>4/20/19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3AC8-E917-7240-97EB-64EFC1A06C96}" type="datetime1">
              <a:rPr lang="en-US" smtClean="0"/>
              <a:t>4/20/19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C38A-8B5C-984D-A05C-F7D51DEF0DE3}" type="datetime1">
              <a:rPr lang="en-US" smtClean="0"/>
              <a:t>4/20/19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8026-1BB1-3941-BE5E-D323B07E18A9}" type="datetime1">
              <a:rPr lang="en-US" smtClean="0"/>
              <a:t>4/20/19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444D-7AD3-6F44-824C-A4C041676D98}" type="datetime1">
              <a:rPr lang="en-US" smtClean="0"/>
              <a:t>4/20/19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A9C7-1789-DC4D-89FD-19B71522CE86}" type="datetime1">
              <a:rPr lang="en-US" smtClean="0"/>
              <a:t>4/20/19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8539" y="229235"/>
            <a:ext cx="11714922" cy="654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539" y="1082040"/>
            <a:ext cx="11714922" cy="54068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539" y="6488870"/>
            <a:ext cx="27432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6A2B9-2614-974A-BEFA-2B7A71A547EB}" type="datetime1">
              <a:rPr lang="en-US" smtClean="0"/>
              <a:t>4/20/19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8887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0261" y="6488870"/>
            <a:ext cx="27432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45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LucidaGrande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LucidaGrande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Final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Sign up for a final project slot by </a:t>
            </a:r>
            <a:r>
              <a:rPr lang="en-US" sz="2400" b="1" u="sng" dirty="0"/>
              <a:t>end of day next Monday!</a:t>
            </a:r>
            <a:endParaRPr lang="en-US" sz="100" dirty="0"/>
          </a:p>
          <a:p>
            <a:pPr lvl="1"/>
            <a:r>
              <a:rPr lang="en-US" sz="2000" dirty="0"/>
              <a:t>Leave time to iterate </a:t>
            </a:r>
            <a:r>
              <a:rPr lang="mr-IN" sz="2000" dirty="0"/>
              <a:t>–</a:t>
            </a:r>
            <a:r>
              <a:rPr lang="en-US" sz="2000" dirty="0"/>
              <a:t> rare that first proposed project is accepted without revision.</a:t>
            </a:r>
          </a:p>
          <a:p>
            <a:r>
              <a:rPr lang="en-US" sz="2400" dirty="0"/>
              <a:t>Email instructional team with:</a:t>
            </a:r>
          </a:p>
          <a:p>
            <a:pPr lvl="1"/>
            <a:r>
              <a:rPr lang="en-US" sz="2000" dirty="0"/>
              <a:t>Group members (2-3, names + </a:t>
            </a:r>
            <a:r>
              <a:rPr lang="en-US" sz="2000" dirty="0" err="1"/>
              <a:t>CCed</a:t>
            </a:r>
            <a:r>
              <a:rPr lang="en-US" sz="2000" dirty="0"/>
              <a:t>).</a:t>
            </a:r>
          </a:p>
          <a:p>
            <a:pPr lvl="1"/>
            <a:r>
              <a:rPr lang="en-US" sz="2000" u="sng" dirty="0"/>
              <a:t>1-2 paragraph summary of proposed project.</a:t>
            </a:r>
          </a:p>
          <a:p>
            <a:pPr lvl="1"/>
            <a:r>
              <a:rPr lang="en-US" sz="2000" dirty="0"/>
              <a:t>Date of presentation (May 6, 11, 13).</a:t>
            </a:r>
          </a:p>
          <a:p>
            <a:pPr lvl="2"/>
            <a:r>
              <a:rPr lang="en-US" sz="1800" dirty="0"/>
              <a:t>~2 presentations / day; first come, first served.</a:t>
            </a:r>
          </a:p>
          <a:p>
            <a:r>
              <a:rPr lang="en-US" sz="2400" dirty="0"/>
              <a:t>Any analysis project incorporating host interaction and/or microbial community data.</a:t>
            </a:r>
          </a:p>
          <a:p>
            <a:pPr lvl="1"/>
            <a:r>
              <a:rPr lang="en-US" sz="2000" dirty="0"/>
              <a:t>Scope must be appropriate for number of people and time </a:t>
            </a:r>
            <a:r>
              <a:rPr lang="mr-IN" sz="2000" dirty="0"/>
              <a:t>–</a:t>
            </a:r>
            <a:r>
              <a:rPr lang="en-US" sz="2000" dirty="0"/>
              <a:t> not too much, too little.</a:t>
            </a:r>
          </a:p>
          <a:p>
            <a:pPr lvl="1"/>
            <a:r>
              <a:rPr lang="en-US" sz="2000" dirty="0"/>
              <a:t>Can be drawn from current research.</a:t>
            </a:r>
          </a:p>
          <a:p>
            <a:pPr lvl="1"/>
            <a:r>
              <a:rPr lang="en-US" sz="2000" dirty="0"/>
              <a:t>Will submit </a:t>
            </a:r>
            <a:r>
              <a:rPr lang="en-US" sz="2000" u="sng" dirty="0"/>
              <a:t>group</a:t>
            </a:r>
            <a:r>
              <a:rPr lang="en-US" sz="2000" dirty="0"/>
              <a:t> presentation and analysis/code/data package, </a:t>
            </a:r>
            <a:r>
              <a:rPr lang="en-US" sz="2000" u="sng" dirty="0"/>
              <a:t>individual</a:t>
            </a:r>
            <a:r>
              <a:rPr lang="en-US" sz="2000" dirty="0"/>
              <a:t> 2-4 page writeup.</a:t>
            </a:r>
          </a:p>
          <a:p>
            <a:pPr lvl="2"/>
            <a:r>
              <a:rPr lang="en-US" sz="1800" dirty="0"/>
              <a:t>Must include 1-2 figures and appropriate references; aim for 2 pages + citations (and overflow).</a:t>
            </a:r>
          </a:p>
          <a:p>
            <a:r>
              <a:rPr lang="en-US" sz="2400" dirty="0"/>
              <a:t>30 minute presentation + 5 minutes questions.</a:t>
            </a:r>
          </a:p>
          <a:p>
            <a:pPr lvl="1"/>
            <a:r>
              <a:rPr lang="en-US" sz="2000" dirty="0"/>
              <a:t>All group members must present.</a:t>
            </a:r>
          </a:p>
          <a:p>
            <a:pPr lvl="1"/>
            <a:r>
              <a:rPr lang="en-US" sz="2000" dirty="0"/>
              <a:t>Background/motivation, data, methods, results, discussion, questions/next steps.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4/20/19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25113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FFF8C93-4448-C545-925D-091692162AF5}" vid="{ED365E16-F116-9949-AA62-F8FD7BE35E2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3327</TotalTime>
  <Words>181</Words>
  <Application>Microsoft Macintosh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LucidaGrande</vt:lpstr>
      <vt:lpstr>Wingdings</vt:lpstr>
      <vt:lpstr>template</vt:lpstr>
      <vt:lpstr>Final project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Genomic Data Manipulation</dc:title>
  <dc:creator>Curtis Huttenhower</dc:creator>
  <cp:lastModifiedBy>Huttenhower, Curtis</cp:lastModifiedBy>
  <cp:revision>450</cp:revision>
  <dcterms:created xsi:type="dcterms:W3CDTF">2017-01-05T15:59:06Z</dcterms:created>
  <dcterms:modified xsi:type="dcterms:W3CDTF">2019-04-20T16:49:29Z</dcterms:modified>
</cp:coreProperties>
</file>