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84" r:id="rId3"/>
    <p:sldId id="257" r:id="rId4"/>
    <p:sldId id="274" r:id="rId5"/>
    <p:sldId id="278" r:id="rId6"/>
    <p:sldId id="281" r:id="rId7"/>
    <p:sldId id="282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CC235-794A-4A49-834C-25F2F6366A3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5CA0D-E88C-4015-B04E-0B1AD133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5CA0D-E88C-4015-B04E-0B1AD133709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C2458-D089-4042-B745-EB148F3F83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C2458-D089-4042-B745-EB148F3F83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C2458-D089-4042-B745-EB148F3F83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C2458-D089-4042-B745-EB148F3F83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C2458-D089-4042-B745-EB148F3F83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C2458-D089-4042-B745-EB148F3F83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C2458-D089-4042-B745-EB148F3F83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5CA0D-E88C-4015-B04E-0B1AD133709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EDF4-4AE9-431F-9251-AA84D9EF5E2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DDAD-847E-4E47-911C-5077488222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5908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590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908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908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00400" y="9144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791200" y="18288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13716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105400" y="22860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5908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590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5908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5908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953000" y="9144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276600" y="18288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895600" y="13716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114800" y="22860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3200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Start random.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0574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14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7338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8956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19600" y="9144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419600" y="13716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3200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Align.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0574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14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7338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8956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19600" y="9144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419600" y="13716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noFill/>
          <a:ln w="3810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3200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Pick one random sequence.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0574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14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8956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8956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19600" y="9144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419600" y="13716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noFill/>
          <a:ln w="38100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3200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Slide (jump) to improve the alignment.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0574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14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8956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19600" y="9144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419600" y="13716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3200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Slide (jump) to improve the alignment.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0574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14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8956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8956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19600" y="9144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419600" y="13716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noFill/>
          <a:ln w="38100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32004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Pick jump with probability proportional to improvement in score</a:t>
            </a:r>
          </a:p>
          <a:p>
            <a:pPr algn="ctr"/>
            <a:r>
              <a:rPr lang="en-US" sz="2800" dirty="0" smtClean="0"/>
              <a:t>(not necessarily global optimum).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4800600"/>
            <a:ext cx="2447945" cy="185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35814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3352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9906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16764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191000" y="9144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4191000" y="18288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4191000" y="13716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191000" y="22860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9600" y="32004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Eventually (hopefully) we arrive at an alignment of the real motif.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590800" y="9906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590800" y="14478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90800" y="19050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90800" y="2362200"/>
            <a:ext cx="381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00400" y="9144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791200" y="18288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13716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105400" y="2286000"/>
            <a:ext cx="457200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0"/>
          <a:ext cx="9144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Gibbs Sampling – Algorithm</a:t>
                      </a:r>
                      <a:endParaRPr lang="en-US" sz="2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MOTIF</a:t>
                      </a:r>
                      <a:r>
                        <a:rPr lang="en-US" sz="2800" baseline="0" dirty="0" smtClean="0"/>
                        <a:t> DETECTION</a:t>
                      </a:r>
                      <a:endParaRPr 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9600" y="3200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Thus we found the original (hidden) pattern.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130</Words>
  <Application>Microsoft Office PowerPoint</Application>
  <PresentationFormat>On-screen Show (4:3)</PresentationFormat>
  <Paragraphs>36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franzosa</dc:creator>
  <cp:lastModifiedBy>Eric Franzosa</cp:lastModifiedBy>
  <cp:revision>2</cp:revision>
  <dcterms:created xsi:type="dcterms:W3CDTF">2009-10-27T17:56:18Z</dcterms:created>
  <dcterms:modified xsi:type="dcterms:W3CDTF">2019-04-15T18:46:08Z</dcterms:modified>
</cp:coreProperties>
</file>