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59" r:id="rId2"/>
    <p:sldId id="32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892BA9C-CA7E-4C8B-9711-1E85353F0A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C8F71DE-6F34-4D5F-AC5C-73058ABC0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576871D-98D9-4B0A-ABC4-4EACEBAC91E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9C43755D-68D6-424C-ABAD-8172DDE4D4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04EF1D69-2F54-4C37-A33E-DBBDEF55F0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81F58F3B-342E-4C24-A070-9E9A6326D7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96AA3BF-51B2-4FEC-B00F-AA7C20F9F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71A133-BBD5-40D2-9E6B-2358EC9C3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5683FC-EFFB-4B87-95F6-581B991D4F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1270B7-B413-4278-B225-54D264367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8768-9F32-4F9E-AECC-B267E588A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6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204E99-8A2C-4D39-A9AA-B87F56039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B6F23F-D85A-4ECC-A5CE-983970C7F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590C1C-8C57-423E-AB45-02BA2D558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9CF9A-A9BF-4E34-86EC-1D9E304B5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9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EC185D-4B22-4D5B-9621-85CE2E9AA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177568-8C05-49FD-B837-62F41AE04B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1B7D82-70C7-4059-973A-33593AA68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72E67-D27C-4444-8DF9-A29ED5807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20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EE3A75-76BD-4F96-B818-34052110BD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EC5EE3-6836-4C41-B257-382DBCB45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665B78-3D9B-4F56-97D9-DFA947A36F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FCF17-1E5D-42E6-927B-7396A0A17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73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2C2C8D-3A77-4057-96FB-4927FC1D51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9CF1FF-1F36-4351-A3B2-F10F5EADE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BBD469-BA65-4A99-8988-F1BE606220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C3C4E-6EDB-4968-BC6A-F8572CDC1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0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E968BD-8EEC-4451-B97A-F019550CA7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BAC93A-8C7B-46F4-83C5-89B55632EE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CEA4F1-0612-47E2-87F5-AE5FCA62D1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8D3FE-07D5-48E4-8D87-E776341E39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79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B9E463-648A-40AF-9EAA-C56D4FE445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42994E-0A71-4BBA-A758-479E13071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F6A382-35F7-4806-8823-841C04AAB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EE890-F41D-4589-8F0C-847440943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F3AE20-3988-4AA4-837D-6B77101B9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B5AEE3-F9B2-4782-AEA3-E534AD732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4AC101-2CAB-4EBD-897F-3E463333E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0C57-2E30-4253-AFAE-904C43234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89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B30046-2966-4AE3-8D4C-BEB1C46AF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3809DF-CFB5-4519-891B-D6CAA9ACE3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BC8926-6A49-4F4C-A324-DAA2714EC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F30C3-93EB-4A03-92A7-001153B4A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15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64932B-2164-4987-BD38-F3E9C81C88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A3989B-90E5-4D5D-AA9F-313343FA6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D9DE6C-0187-490F-B63C-0B4161EBA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72BE6-F0A7-4DDA-B6A1-B488966AC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37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04EFCE-FDE9-40B4-9035-DE8F120ADD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F3E58-2F52-48B6-8288-9D81732EF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447E8D-5145-4540-937A-8AD4917EC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B6B26-C405-48E1-896F-AFBDCAC32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96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FED99B-5714-4085-BED0-7750BEE81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BF1F2C-D1CD-40F9-8B08-8CA93BEEC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B9E8F1-F793-4A16-80CC-E7CC4D6B51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6750A5-C111-4A6C-82AC-D79C7FD264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A7AC28-022A-4CF9-B11B-92DA466B94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A629FD1-A80B-4DB0-954A-888E2AD2E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EP Overview chart without title">
            <a:extLst>
              <a:ext uri="{FF2B5EF4-FFF2-40B4-BE49-F238E27FC236}">
                <a16:creationId xmlns:a16="http://schemas.microsoft.com/office/drawing/2014/main" id="{49B87718-099B-4099-9A83-715A50074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3650"/>
            <a:ext cx="91440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id="{0F39F96F-3AE6-4FCA-99AB-45699D0D3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/>
              <a:t>FOUNDINGS AND CUMULATIVE INCIDENCE OF VERY LARGE U.S. MEMBERSHIP ASSOCIATIONS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arge Federations in 1955">
            <a:extLst>
              <a:ext uri="{FF2B5EF4-FFF2-40B4-BE49-F238E27FC236}">
                <a16:creationId xmlns:a16="http://schemas.microsoft.com/office/drawing/2014/main" id="{A8321BA8-C4C5-4DC2-9040-4EBFBB5A3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Default Design</vt:lpstr>
      <vt:lpstr>PowerPoint Presentation</vt:lpstr>
      <vt:lpstr>PowerPoint Presentation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 ENGAGEMENT IN AMERICA</dc:title>
  <dc:creator>Theda Skocpol</dc:creator>
  <cp:lastModifiedBy>Peck, Mary Abigail</cp:lastModifiedBy>
  <cp:revision>291</cp:revision>
  <cp:lastPrinted>2002-02-25T16:42:47Z</cp:lastPrinted>
  <dcterms:created xsi:type="dcterms:W3CDTF">2001-02-20T16:22:02Z</dcterms:created>
  <dcterms:modified xsi:type="dcterms:W3CDTF">2020-09-21T00:36:20Z</dcterms:modified>
</cp:coreProperties>
</file>