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76" r:id="rId1"/>
  </p:sldMasterIdLst>
  <p:notesMasterIdLst>
    <p:notesMasterId r:id="rId4"/>
  </p:notesMasterIdLst>
  <p:sldIdLst>
    <p:sldId id="981" r:id="rId2"/>
    <p:sldId id="982" r:id="rId3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B2718BC-45B2-4F91-A3FF-3ACC9BC77374}">
          <p14:sldIdLst>
            <p14:sldId id="981"/>
            <p14:sldId id="98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7555" autoAdjust="0"/>
    <p:restoredTop sz="59296" autoAdjust="0"/>
  </p:normalViewPr>
  <p:slideViewPr>
    <p:cSldViewPr snapToGrid="0">
      <p:cViewPr varScale="1">
        <p:scale>
          <a:sx n="47" d="100"/>
          <a:sy n="47" d="100"/>
        </p:scale>
        <p:origin x="231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2A5A290-E821-4AC7-9652-B416DF97BEE2}" type="datetimeFigureOut">
              <a:rPr lang="en-US" smtClean="0"/>
              <a:t>2/27/2021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E97342C-2577-48C1-8B6A-1EDF18F0D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562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MONTHLY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7342C-2577-48C1-8B6A-1EDF18F0D8F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7720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quarterly Bea – </a:t>
            </a:r>
            <a:r>
              <a:rPr lang="en-US" dirty="0" err="1"/>
              <a:t>Buro</a:t>
            </a:r>
            <a:r>
              <a:rPr lang="en-US" dirty="0"/>
              <a:t> of Economic analysis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7342C-2577-48C1-8B6A-1EDF18F0D8F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750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smtClean="0"/>
              <a:t>2/27/2021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4388845-6B23-4B8D-9CC0-8C469935C8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020818"/>
              </a:clrFrom>
              <a:clrTo>
                <a:srgbClr val="020818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2222" b="43373"/>
          <a:stretch/>
        </p:blipFill>
        <p:spPr>
          <a:xfrm>
            <a:off x="0" y="5503"/>
            <a:ext cx="9143999" cy="93068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54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03069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smtClean="0"/>
              <a:t>2/27/2021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627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smtClean="0"/>
              <a:t>2/27/2021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673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smtClean="0"/>
              <a:t>2/27/2021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909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6F822A4-8DA6-4447-9B1F-C5DB58435268}" type="datetimeFigureOut">
              <a:rPr lang="en-US" smtClean="0"/>
              <a:t>2/27/2021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9A38779-EB4A-4EB0-B03A-F26C0F994C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020818"/>
              </a:clrFrom>
              <a:clrTo>
                <a:srgbClr val="020818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2222" b="43373"/>
          <a:stretch/>
        </p:blipFill>
        <p:spPr>
          <a:xfrm>
            <a:off x="0" y="5503"/>
            <a:ext cx="9143999" cy="93068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54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61304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smtClean="0"/>
              <a:t>2/27/2021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755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smtClean="0"/>
              <a:t>2/27/2021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101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77919A6-33EB-49BD-A62F-1FA56B9F9712}" type="datetimeFigureOut">
              <a:rPr lang="en-US" smtClean="0"/>
              <a:t>2/27/2021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951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smtClean="0"/>
              <a:t>2/27/2021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442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smtClean="0"/>
              <a:t>2/27/2021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7ED41AE-B078-431F-9B62-533AE42892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020818"/>
              </a:clrFrom>
              <a:clrTo>
                <a:srgbClr val="020818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2222" b="43373"/>
          <a:stretch/>
        </p:blipFill>
        <p:spPr>
          <a:xfrm>
            <a:off x="0" y="5503"/>
            <a:ext cx="9143999" cy="93068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54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77981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smtClean="0"/>
              <a:t>2/27/2021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4169E75-3FDA-43D0-9013-A07FBA9FF9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020818"/>
              </a:clrFrom>
              <a:clrTo>
                <a:srgbClr val="020818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2222" b="43373"/>
          <a:stretch/>
        </p:blipFill>
        <p:spPr>
          <a:xfrm>
            <a:off x="0" y="5503"/>
            <a:ext cx="9143999" cy="93068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54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52832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664C608-40B1-4030-A28D-5B74BC98ADCE}" type="datetimeFigureOut">
              <a:rPr lang="en-US" smtClean="0"/>
              <a:t>2/27/2021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5BB1A5A-F818-468F-94F6-63B46928AF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email">
            <a:clrChange>
              <a:clrFrom>
                <a:srgbClr val="020818"/>
              </a:clrFrom>
              <a:clrTo>
                <a:srgbClr val="020818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2222" b="43373"/>
          <a:stretch/>
        </p:blipFill>
        <p:spPr>
          <a:xfrm>
            <a:off x="0" y="5503"/>
            <a:ext cx="9143999" cy="93068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54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95188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95715-AED8-4FE7-BB06-D033184A7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BC6DD4-9448-4C83-8AD8-E7FF140D74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8147"/>
            <a:ext cx="9144000" cy="5641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315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A2F736-1F18-42F7-8502-93C9ACEFD9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568" y="596413"/>
            <a:ext cx="8424863" cy="5665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3514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0</TotalTime>
  <Words>14</Words>
  <Application>Microsoft Office PowerPoint</Application>
  <PresentationFormat>On-screen Show (4:3)</PresentationFormat>
  <Paragraphs>4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Calibri</vt:lpstr>
      <vt:lpstr>Rockwell</vt:lpstr>
      <vt:lpstr>Rockwell Condensed</vt:lpstr>
      <vt:lpstr>Wingdings</vt:lpstr>
      <vt:lpstr>Wood Type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Practice CHAPTER 3</dc:title>
  <dc:creator>Nicole M</dc:creator>
  <cp:lastModifiedBy>Nicole M</cp:lastModifiedBy>
  <cp:revision>127</cp:revision>
  <cp:lastPrinted>2021-02-26T23:00:07Z</cp:lastPrinted>
  <dcterms:created xsi:type="dcterms:W3CDTF">2019-11-25T00:57:27Z</dcterms:created>
  <dcterms:modified xsi:type="dcterms:W3CDTF">2021-02-27T16:46:03Z</dcterms:modified>
</cp:coreProperties>
</file>