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5"/>
  </p:notesMasterIdLst>
  <p:sldIdLst>
    <p:sldId id="411" r:id="rId2"/>
    <p:sldId id="447" r:id="rId3"/>
    <p:sldId id="448" r:id="rId4"/>
    <p:sldId id="446" r:id="rId5"/>
    <p:sldId id="449" r:id="rId6"/>
    <p:sldId id="450" r:id="rId7"/>
    <p:sldId id="451" r:id="rId8"/>
    <p:sldId id="452" r:id="rId9"/>
    <p:sldId id="453" r:id="rId10"/>
    <p:sldId id="454" r:id="rId11"/>
    <p:sldId id="455" r:id="rId12"/>
    <p:sldId id="412" r:id="rId13"/>
    <p:sldId id="413" r:id="rId14"/>
    <p:sldId id="414" r:id="rId15"/>
    <p:sldId id="415" r:id="rId16"/>
    <p:sldId id="416" r:id="rId17"/>
    <p:sldId id="417" r:id="rId18"/>
    <p:sldId id="418" r:id="rId19"/>
    <p:sldId id="419" r:id="rId20"/>
    <p:sldId id="420" r:id="rId21"/>
    <p:sldId id="421" r:id="rId22"/>
    <p:sldId id="422" r:id="rId23"/>
    <p:sldId id="423" r:id="rId24"/>
    <p:sldId id="424" r:id="rId25"/>
    <p:sldId id="425" r:id="rId26"/>
    <p:sldId id="368" r:id="rId27"/>
    <p:sldId id="369" r:id="rId28"/>
    <p:sldId id="344" r:id="rId29"/>
    <p:sldId id="281" r:id="rId30"/>
    <p:sldId id="372" r:id="rId31"/>
    <p:sldId id="355" r:id="rId32"/>
    <p:sldId id="359" r:id="rId33"/>
    <p:sldId id="360" r:id="rId34"/>
    <p:sldId id="347" r:id="rId35"/>
    <p:sldId id="348" r:id="rId36"/>
    <p:sldId id="361" r:id="rId37"/>
    <p:sldId id="349" r:id="rId38"/>
    <p:sldId id="370" r:id="rId39"/>
    <p:sldId id="371" r:id="rId40"/>
    <p:sldId id="362" r:id="rId41"/>
    <p:sldId id="373" r:id="rId42"/>
    <p:sldId id="364" r:id="rId43"/>
    <p:sldId id="366" r:id="rId44"/>
    <p:sldId id="367" r:id="rId45"/>
    <p:sldId id="374" r:id="rId46"/>
    <p:sldId id="394" r:id="rId47"/>
    <p:sldId id="395" r:id="rId48"/>
    <p:sldId id="426" r:id="rId49"/>
    <p:sldId id="427" r:id="rId50"/>
    <p:sldId id="428" r:id="rId51"/>
    <p:sldId id="429" r:id="rId52"/>
    <p:sldId id="439" r:id="rId53"/>
    <p:sldId id="436" r:id="rId54"/>
    <p:sldId id="437" r:id="rId55"/>
    <p:sldId id="440" r:id="rId56"/>
    <p:sldId id="433" r:id="rId57"/>
    <p:sldId id="443" r:id="rId58"/>
    <p:sldId id="442" r:id="rId59"/>
    <p:sldId id="444" r:id="rId60"/>
    <p:sldId id="445" r:id="rId61"/>
    <p:sldId id="438" r:id="rId62"/>
    <p:sldId id="441" r:id="rId63"/>
    <p:sldId id="435" r:id="rId64"/>
    <p:sldId id="434" r:id="rId65"/>
    <p:sldId id="430" r:id="rId66"/>
    <p:sldId id="431" r:id="rId67"/>
    <p:sldId id="432" r:id="rId68"/>
    <p:sldId id="398" r:id="rId69"/>
    <p:sldId id="470" r:id="rId70"/>
    <p:sldId id="456" r:id="rId71"/>
    <p:sldId id="460" r:id="rId72"/>
    <p:sldId id="461" r:id="rId73"/>
    <p:sldId id="462" r:id="rId74"/>
    <p:sldId id="463" r:id="rId75"/>
    <p:sldId id="464" r:id="rId76"/>
    <p:sldId id="465" r:id="rId77"/>
    <p:sldId id="466" r:id="rId78"/>
    <p:sldId id="467" r:id="rId79"/>
    <p:sldId id="468" r:id="rId80"/>
    <p:sldId id="457" r:id="rId81"/>
    <p:sldId id="469" r:id="rId82"/>
    <p:sldId id="458" r:id="rId83"/>
    <p:sldId id="399" r:id="rId84"/>
    <p:sldId id="400" r:id="rId85"/>
    <p:sldId id="401" r:id="rId86"/>
    <p:sldId id="402" r:id="rId87"/>
    <p:sldId id="471" r:id="rId88"/>
    <p:sldId id="472" r:id="rId89"/>
    <p:sldId id="473" r:id="rId90"/>
    <p:sldId id="474" r:id="rId91"/>
    <p:sldId id="475" r:id="rId92"/>
    <p:sldId id="476" r:id="rId93"/>
    <p:sldId id="477" r:id="rId94"/>
    <p:sldId id="478" r:id="rId95"/>
    <p:sldId id="479" r:id="rId96"/>
    <p:sldId id="480" r:id="rId97"/>
    <p:sldId id="481" r:id="rId98"/>
    <p:sldId id="482" r:id="rId99"/>
    <p:sldId id="403" r:id="rId100"/>
    <p:sldId id="404" r:id="rId101"/>
    <p:sldId id="405" r:id="rId102"/>
    <p:sldId id="406" r:id="rId103"/>
    <p:sldId id="407" r:id="rId104"/>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FFFF99"/>
    <a:srgbClr val="FF99FF"/>
    <a:srgbClr val="CCFF99"/>
    <a:srgbClr val="00CC00"/>
    <a:srgbClr val="FF6600"/>
    <a:srgbClr val="0C7CD2"/>
    <a:srgbClr val="FF33CC"/>
    <a:srgbClr val="1F7EE7"/>
    <a:srgbClr val="7DD3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74" d="100"/>
          <a:sy n="74" d="100"/>
        </p:scale>
        <p:origin x="714"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45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6D2B79-D677-40E8-A4E2-7EE5978DEBEC}" type="doc">
      <dgm:prSet loTypeId="urn:microsoft.com/office/officeart/2005/8/layout/hList1" loCatId="list" qsTypeId="urn:microsoft.com/office/officeart/2005/8/quickstyle/3d3" qsCatId="3D" csTypeId="urn:microsoft.com/office/officeart/2005/8/colors/colorful1" csCatId="colorful" phldr="1"/>
      <dgm:spPr/>
      <dgm:t>
        <a:bodyPr/>
        <a:lstStyle/>
        <a:p>
          <a:endParaRPr lang="en-US"/>
        </a:p>
      </dgm:t>
    </dgm:pt>
    <dgm:pt modelId="{21A85F45-48A8-4CA9-BB3E-7C079E73FFA7}">
      <dgm:prSet phldrT="[Text]"/>
      <dgm:spPr/>
      <dgm:t>
        <a:bodyPr/>
        <a:lstStyle/>
        <a:p>
          <a:r>
            <a:rPr lang="en-US" b="1" dirty="0" smtClean="0">
              <a:effectLst>
                <a:outerShdw blurRad="38100" dist="38100" dir="2700000" algn="tl">
                  <a:srgbClr val="000000">
                    <a:alpha val="43137"/>
                  </a:srgbClr>
                </a:outerShdw>
              </a:effectLst>
            </a:rPr>
            <a:t>Physical</a:t>
          </a:r>
          <a:endParaRPr lang="en-US" b="1" dirty="0">
            <a:effectLst>
              <a:outerShdw blurRad="38100" dist="38100" dir="2700000" algn="tl">
                <a:srgbClr val="000000">
                  <a:alpha val="43137"/>
                </a:srgbClr>
              </a:outerShdw>
            </a:effectLst>
          </a:endParaRPr>
        </a:p>
      </dgm:t>
    </dgm:pt>
    <dgm:pt modelId="{E88D00AF-6E19-49DB-A16B-618C099819E3}" type="parTrans" cxnId="{2BB1A4EC-3F00-40E2-8402-5C71AC330AD5}">
      <dgm:prSet/>
      <dgm:spPr/>
      <dgm:t>
        <a:bodyPr/>
        <a:lstStyle/>
        <a:p>
          <a:endParaRPr lang="en-US" b="1">
            <a:effectLst>
              <a:outerShdw blurRad="38100" dist="38100" dir="2700000" algn="tl">
                <a:srgbClr val="000000">
                  <a:alpha val="43137"/>
                </a:srgbClr>
              </a:outerShdw>
            </a:effectLst>
          </a:endParaRPr>
        </a:p>
      </dgm:t>
    </dgm:pt>
    <dgm:pt modelId="{BC52478C-A26B-4301-B93D-EFAD92740047}" type="sibTrans" cxnId="{2BB1A4EC-3F00-40E2-8402-5C71AC330AD5}">
      <dgm:prSet/>
      <dgm:spPr/>
      <dgm:t>
        <a:bodyPr/>
        <a:lstStyle/>
        <a:p>
          <a:endParaRPr lang="en-US" b="1">
            <a:effectLst>
              <a:outerShdw blurRad="38100" dist="38100" dir="2700000" algn="tl">
                <a:srgbClr val="000000">
                  <a:alpha val="43137"/>
                </a:srgbClr>
              </a:outerShdw>
            </a:effectLst>
          </a:endParaRPr>
        </a:p>
      </dgm:t>
    </dgm:pt>
    <dgm:pt modelId="{40101B5D-6970-4DDB-8BE6-CF97453FB26C}">
      <dgm:prSet phldrT="[Text]"/>
      <dgm:spPr/>
      <dgm:t>
        <a:bodyPr/>
        <a:lstStyle/>
        <a:p>
          <a:r>
            <a:rPr lang="en-US" b="1" dirty="0" smtClean="0">
              <a:effectLst>
                <a:outerShdw blurRad="38100" dist="38100" dir="2700000" algn="tl">
                  <a:srgbClr val="000000">
                    <a:alpha val="43137"/>
                  </a:srgbClr>
                </a:outerShdw>
              </a:effectLst>
            </a:rPr>
            <a:t>Sound</a:t>
          </a:r>
          <a:endParaRPr lang="en-US" b="1" dirty="0">
            <a:effectLst>
              <a:outerShdw blurRad="38100" dist="38100" dir="2700000" algn="tl">
                <a:srgbClr val="000000">
                  <a:alpha val="43137"/>
                </a:srgbClr>
              </a:outerShdw>
            </a:effectLst>
          </a:endParaRPr>
        </a:p>
      </dgm:t>
    </dgm:pt>
    <dgm:pt modelId="{1FB22F61-838E-48D2-BE64-6DEF9D3A5BB5}" type="parTrans" cxnId="{03134924-E2EB-4495-8A8F-BFF90E5B4A5D}">
      <dgm:prSet/>
      <dgm:spPr/>
      <dgm:t>
        <a:bodyPr/>
        <a:lstStyle/>
        <a:p>
          <a:endParaRPr lang="en-US" b="1">
            <a:effectLst>
              <a:outerShdw blurRad="38100" dist="38100" dir="2700000" algn="tl">
                <a:srgbClr val="000000">
                  <a:alpha val="43137"/>
                </a:srgbClr>
              </a:outerShdw>
            </a:effectLst>
          </a:endParaRPr>
        </a:p>
      </dgm:t>
    </dgm:pt>
    <dgm:pt modelId="{4E3269E3-CC3B-4D4E-A5A0-24A3B7C27072}" type="sibTrans" cxnId="{03134924-E2EB-4495-8A8F-BFF90E5B4A5D}">
      <dgm:prSet/>
      <dgm:spPr/>
      <dgm:t>
        <a:bodyPr/>
        <a:lstStyle/>
        <a:p>
          <a:endParaRPr lang="en-US" b="1">
            <a:effectLst>
              <a:outerShdw blurRad="38100" dist="38100" dir="2700000" algn="tl">
                <a:srgbClr val="000000">
                  <a:alpha val="43137"/>
                </a:srgbClr>
              </a:outerShdw>
            </a:effectLst>
          </a:endParaRPr>
        </a:p>
      </dgm:t>
    </dgm:pt>
    <dgm:pt modelId="{D2E53BAB-8FE1-469F-BDD6-5C9F04F0FDC1}">
      <dgm:prSet phldrT="[Text]"/>
      <dgm:spPr/>
      <dgm:t>
        <a:bodyPr/>
        <a:lstStyle/>
        <a:p>
          <a:r>
            <a:rPr lang="en-US" b="1" dirty="0" smtClean="0">
              <a:effectLst>
                <a:outerShdw blurRad="38100" dist="38100" dir="2700000" algn="tl">
                  <a:srgbClr val="000000">
                    <a:alpha val="43137"/>
                  </a:srgbClr>
                </a:outerShdw>
              </a:effectLst>
            </a:rPr>
            <a:t>Light</a:t>
          </a:r>
          <a:endParaRPr lang="en-US" b="1" dirty="0">
            <a:effectLst>
              <a:outerShdw blurRad="38100" dist="38100" dir="2700000" algn="tl">
                <a:srgbClr val="000000">
                  <a:alpha val="43137"/>
                </a:srgbClr>
              </a:outerShdw>
            </a:effectLst>
          </a:endParaRPr>
        </a:p>
      </dgm:t>
    </dgm:pt>
    <dgm:pt modelId="{A9DC621F-1BE3-474E-8A39-5398F68B9302}" type="parTrans" cxnId="{6D9B4586-185C-42A9-B389-499F8ED8DC6B}">
      <dgm:prSet/>
      <dgm:spPr/>
      <dgm:t>
        <a:bodyPr/>
        <a:lstStyle/>
        <a:p>
          <a:endParaRPr lang="en-US" b="1">
            <a:effectLst>
              <a:outerShdw blurRad="38100" dist="38100" dir="2700000" algn="tl">
                <a:srgbClr val="000000">
                  <a:alpha val="43137"/>
                </a:srgbClr>
              </a:outerShdw>
            </a:effectLst>
          </a:endParaRPr>
        </a:p>
      </dgm:t>
    </dgm:pt>
    <dgm:pt modelId="{23D98E3D-4746-45F8-9898-A1B7E5849B54}" type="sibTrans" cxnId="{6D9B4586-185C-42A9-B389-499F8ED8DC6B}">
      <dgm:prSet/>
      <dgm:spPr/>
      <dgm:t>
        <a:bodyPr/>
        <a:lstStyle/>
        <a:p>
          <a:endParaRPr lang="en-US" b="1">
            <a:effectLst>
              <a:outerShdw blurRad="38100" dist="38100" dir="2700000" algn="tl">
                <a:srgbClr val="000000">
                  <a:alpha val="43137"/>
                </a:srgbClr>
              </a:outerShdw>
            </a:effectLst>
          </a:endParaRPr>
        </a:p>
      </dgm:t>
    </dgm:pt>
    <dgm:pt modelId="{4B2D4AA7-16B0-48F7-92D4-64FC82E23378}">
      <dgm:prSet phldrT="[Text]"/>
      <dgm:spPr/>
      <dgm:t>
        <a:bodyPr/>
        <a:lstStyle/>
        <a:p>
          <a:r>
            <a:rPr lang="en-US" b="1" dirty="0" smtClean="0">
              <a:effectLst>
                <a:outerShdw blurRad="38100" dist="38100" dir="2700000" algn="tl">
                  <a:srgbClr val="000000">
                    <a:alpha val="43137"/>
                  </a:srgbClr>
                </a:outerShdw>
              </a:effectLst>
            </a:rPr>
            <a:t>Emotional</a:t>
          </a:r>
          <a:endParaRPr lang="en-US" b="1" dirty="0">
            <a:effectLst>
              <a:outerShdw blurRad="38100" dist="38100" dir="2700000" algn="tl">
                <a:srgbClr val="000000">
                  <a:alpha val="43137"/>
                </a:srgbClr>
              </a:outerShdw>
            </a:effectLst>
          </a:endParaRPr>
        </a:p>
      </dgm:t>
    </dgm:pt>
    <dgm:pt modelId="{35FD7D75-63C8-430E-87C4-4C8DED61285C}" type="parTrans" cxnId="{1F389C50-349D-4E90-ACB8-FEE3B2E7D755}">
      <dgm:prSet/>
      <dgm:spPr/>
      <dgm:t>
        <a:bodyPr/>
        <a:lstStyle/>
        <a:p>
          <a:endParaRPr lang="en-US" b="1">
            <a:effectLst>
              <a:outerShdw blurRad="38100" dist="38100" dir="2700000" algn="tl">
                <a:srgbClr val="000000">
                  <a:alpha val="43137"/>
                </a:srgbClr>
              </a:outerShdw>
            </a:effectLst>
          </a:endParaRPr>
        </a:p>
      </dgm:t>
    </dgm:pt>
    <dgm:pt modelId="{31009F3F-6318-4FFB-8280-7679E2531E34}" type="sibTrans" cxnId="{1F389C50-349D-4E90-ACB8-FEE3B2E7D755}">
      <dgm:prSet/>
      <dgm:spPr/>
      <dgm:t>
        <a:bodyPr/>
        <a:lstStyle/>
        <a:p>
          <a:endParaRPr lang="en-US" b="1">
            <a:effectLst>
              <a:outerShdw blurRad="38100" dist="38100" dir="2700000" algn="tl">
                <a:srgbClr val="000000">
                  <a:alpha val="43137"/>
                </a:srgbClr>
              </a:outerShdw>
            </a:effectLst>
          </a:endParaRPr>
        </a:p>
      </dgm:t>
    </dgm:pt>
    <dgm:pt modelId="{561B78E7-C823-4AC8-A6F5-F2D373665A43}">
      <dgm:prSet phldrT="[Text]"/>
      <dgm:spPr/>
      <dgm:t>
        <a:bodyPr/>
        <a:lstStyle/>
        <a:p>
          <a:r>
            <a:rPr lang="en-US" b="1" dirty="0" smtClean="0">
              <a:effectLst>
                <a:outerShdw blurRad="38100" dist="38100" dir="2700000" algn="tl">
                  <a:srgbClr val="000000">
                    <a:alpha val="43137"/>
                  </a:srgbClr>
                </a:outerShdw>
              </a:effectLst>
            </a:rPr>
            <a:t>Personal</a:t>
          </a:r>
          <a:endParaRPr lang="en-US" b="1" dirty="0">
            <a:effectLst>
              <a:outerShdw blurRad="38100" dist="38100" dir="2700000" algn="tl">
                <a:srgbClr val="000000">
                  <a:alpha val="43137"/>
                </a:srgbClr>
              </a:outerShdw>
            </a:effectLst>
          </a:endParaRPr>
        </a:p>
      </dgm:t>
    </dgm:pt>
    <dgm:pt modelId="{211E63C4-1E9E-469E-9C5B-D23722616CDF}" type="parTrans" cxnId="{A9B827A2-F3EB-4FEA-AA3D-8F06DFC2BAE0}">
      <dgm:prSet/>
      <dgm:spPr/>
      <dgm:t>
        <a:bodyPr/>
        <a:lstStyle/>
        <a:p>
          <a:endParaRPr lang="en-US" b="1">
            <a:effectLst>
              <a:outerShdw blurRad="38100" dist="38100" dir="2700000" algn="tl">
                <a:srgbClr val="000000">
                  <a:alpha val="43137"/>
                </a:srgbClr>
              </a:outerShdw>
            </a:effectLst>
          </a:endParaRPr>
        </a:p>
      </dgm:t>
    </dgm:pt>
    <dgm:pt modelId="{9D84E48B-2C5D-420C-9EBB-04660970D261}" type="sibTrans" cxnId="{A9B827A2-F3EB-4FEA-AA3D-8F06DFC2BAE0}">
      <dgm:prSet/>
      <dgm:spPr/>
      <dgm:t>
        <a:bodyPr/>
        <a:lstStyle/>
        <a:p>
          <a:endParaRPr lang="en-US" b="1">
            <a:effectLst>
              <a:outerShdw blurRad="38100" dist="38100" dir="2700000" algn="tl">
                <a:srgbClr val="000000">
                  <a:alpha val="43137"/>
                </a:srgbClr>
              </a:outerShdw>
            </a:effectLst>
          </a:endParaRPr>
        </a:p>
      </dgm:t>
    </dgm:pt>
    <dgm:pt modelId="{E46D0390-3AEC-4A30-9FAB-EDAE4B636A82}">
      <dgm:prSet phldrT="[Text]"/>
      <dgm:spPr/>
      <dgm:t>
        <a:bodyPr/>
        <a:lstStyle/>
        <a:p>
          <a:r>
            <a:rPr lang="en-US" b="1" dirty="0" smtClean="0">
              <a:effectLst>
                <a:outerShdw blurRad="38100" dist="38100" dir="2700000" algn="tl">
                  <a:srgbClr val="000000">
                    <a:alpha val="43137"/>
                  </a:srgbClr>
                </a:outerShdw>
              </a:effectLst>
            </a:rPr>
            <a:t>Warm</a:t>
          </a:r>
          <a:endParaRPr lang="en-US" b="1" dirty="0">
            <a:effectLst>
              <a:outerShdw blurRad="38100" dist="38100" dir="2700000" algn="tl">
                <a:srgbClr val="000000">
                  <a:alpha val="43137"/>
                </a:srgbClr>
              </a:outerShdw>
            </a:effectLst>
          </a:endParaRPr>
        </a:p>
      </dgm:t>
    </dgm:pt>
    <dgm:pt modelId="{F87DCE77-E76F-4679-BF31-177D544F62B0}" type="parTrans" cxnId="{542BFD90-B948-41B0-8CFD-4F5DE6B52D77}">
      <dgm:prSet/>
      <dgm:spPr/>
      <dgm:t>
        <a:bodyPr/>
        <a:lstStyle/>
        <a:p>
          <a:endParaRPr lang="en-US" b="1">
            <a:effectLst>
              <a:outerShdw blurRad="38100" dist="38100" dir="2700000" algn="tl">
                <a:srgbClr val="000000">
                  <a:alpha val="43137"/>
                </a:srgbClr>
              </a:outerShdw>
            </a:effectLst>
          </a:endParaRPr>
        </a:p>
      </dgm:t>
    </dgm:pt>
    <dgm:pt modelId="{501AEC63-3898-41F9-B9C8-0CEBE547FD68}" type="sibTrans" cxnId="{542BFD90-B948-41B0-8CFD-4F5DE6B52D77}">
      <dgm:prSet/>
      <dgm:spPr/>
      <dgm:t>
        <a:bodyPr/>
        <a:lstStyle/>
        <a:p>
          <a:endParaRPr lang="en-US" b="1">
            <a:effectLst>
              <a:outerShdw blurRad="38100" dist="38100" dir="2700000" algn="tl">
                <a:srgbClr val="000000">
                  <a:alpha val="43137"/>
                </a:srgbClr>
              </a:outerShdw>
            </a:effectLst>
          </a:endParaRPr>
        </a:p>
      </dgm:t>
    </dgm:pt>
    <dgm:pt modelId="{EC561C62-4677-4FA8-ACB0-1CD48DFB4B40}">
      <dgm:prSet phldrT="[Text]"/>
      <dgm:spPr/>
      <dgm:t>
        <a:bodyPr/>
        <a:lstStyle/>
        <a:p>
          <a:r>
            <a:rPr lang="en-US" b="1" dirty="0" smtClean="0">
              <a:effectLst>
                <a:outerShdw blurRad="38100" dist="38100" dir="2700000" algn="tl">
                  <a:srgbClr val="000000">
                    <a:alpha val="43137"/>
                  </a:srgbClr>
                </a:outerShdw>
              </a:effectLst>
            </a:rPr>
            <a:t>Cognitive</a:t>
          </a:r>
          <a:endParaRPr lang="en-US" b="1" dirty="0">
            <a:effectLst>
              <a:outerShdw blurRad="38100" dist="38100" dir="2700000" algn="tl">
                <a:srgbClr val="000000">
                  <a:alpha val="43137"/>
                </a:srgbClr>
              </a:outerShdw>
            </a:effectLst>
          </a:endParaRPr>
        </a:p>
      </dgm:t>
    </dgm:pt>
    <dgm:pt modelId="{B543A7FF-2609-4B38-A778-1883D7FE2C83}" type="parTrans" cxnId="{4DEF5BB6-26E0-47AF-B8B9-1FB19B14B039}">
      <dgm:prSet/>
      <dgm:spPr/>
      <dgm:t>
        <a:bodyPr/>
        <a:lstStyle/>
        <a:p>
          <a:endParaRPr lang="en-US" b="1">
            <a:effectLst>
              <a:outerShdw blurRad="38100" dist="38100" dir="2700000" algn="tl">
                <a:srgbClr val="000000">
                  <a:alpha val="43137"/>
                </a:srgbClr>
              </a:outerShdw>
            </a:effectLst>
          </a:endParaRPr>
        </a:p>
      </dgm:t>
    </dgm:pt>
    <dgm:pt modelId="{8F715FA4-BF47-474B-8A2F-8CF47E4F38E7}" type="sibTrans" cxnId="{4DEF5BB6-26E0-47AF-B8B9-1FB19B14B039}">
      <dgm:prSet/>
      <dgm:spPr/>
      <dgm:t>
        <a:bodyPr/>
        <a:lstStyle/>
        <a:p>
          <a:endParaRPr lang="en-US" b="1">
            <a:effectLst>
              <a:outerShdw blurRad="38100" dist="38100" dir="2700000" algn="tl">
                <a:srgbClr val="000000">
                  <a:alpha val="43137"/>
                </a:srgbClr>
              </a:outerShdw>
            </a:effectLst>
          </a:endParaRPr>
        </a:p>
      </dgm:t>
    </dgm:pt>
    <dgm:pt modelId="{6F76E4F9-0987-4FC8-9CCD-111DAFB4EED1}">
      <dgm:prSet phldrT="[Text]"/>
      <dgm:spPr/>
      <dgm:t>
        <a:bodyPr/>
        <a:lstStyle/>
        <a:p>
          <a:r>
            <a:rPr lang="en-US" b="1" dirty="0" smtClean="0">
              <a:effectLst>
                <a:outerShdw blurRad="38100" dist="38100" dir="2700000" algn="tl">
                  <a:srgbClr val="000000">
                    <a:alpha val="43137"/>
                  </a:srgbClr>
                </a:outerShdw>
              </a:effectLst>
            </a:rPr>
            <a:t>Status</a:t>
          </a:r>
          <a:endParaRPr lang="en-US" b="1" dirty="0">
            <a:effectLst>
              <a:outerShdw blurRad="38100" dist="38100" dir="2700000" algn="tl">
                <a:srgbClr val="000000">
                  <a:alpha val="43137"/>
                </a:srgbClr>
              </a:outerShdw>
            </a:effectLst>
          </a:endParaRPr>
        </a:p>
      </dgm:t>
    </dgm:pt>
    <dgm:pt modelId="{364FB118-B6B2-432B-9836-C21F5C9C8F89}" type="parTrans" cxnId="{36410D53-710A-482F-A71A-AEF525565B7D}">
      <dgm:prSet/>
      <dgm:spPr/>
      <dgm:t>
        <a:bodyPr/>
        <a:lstStyle/>
        <a:p>
          <a:endParaRPr lang="en-US" b="1">
            <a:effectLst>
              <a:outerShdw blurRad="38100" dist="38100" dir="2700000" algn="tl">
                <a:srgbClr val="000000">
                  <a:alpha val="43137"/>
                </a:srgbClr>
              </a:outerShdw>
            </a:effectLst>
          </a:endParaRPr>
        </a:p>
      </dgm:t>
    </dgm:pt>
    <dgm:pt modelId="{7F109332-E58F-4FB0-BE94-5B4049502BB1}" type="sibTrans" cxnId="{36410D53-710A-482F-A71A-AEF525565B7D}">
      <dgm:prSet/>
      <dgm:spPr/>
      <dgm:t>
        <a:bodyPr/>
        <a:lstStyle/>
        <a:p>
          <a:endParaRPr lang="en-US" b="1">
            <a:effectLst>
              <a:outerShdw blurRad="38100" dist="38100" dir="2700000" algn="tl">
                <a:srgbClr val="000000">
                  <a:alpha val="43137"/>
                </a:srgbClr>
              </a:outerShdw>
            </a:effectLst>
          </a:endParaRPr>
        </a:p>
      </dgm:t>
    </dgm:pt>
    <dgm:pt modelId="{AEA4DDFA-B390-4810-BC6C-609E2C1EA50C}">
      <dgm:prSet phldrT="[Text]"/>
      <dgm:spPr/>
      <dgm:t>
        <a:bodyPr/>
        <a:lstStyle/>
        <a:p>
          <a:r>
            <a:rPr lang="en-US" b="1" dirty="0" smtClean="0">
              <a:effectLst>
                <a:outerShdw blurRad="38100" dist="38100" dir="2700000" algn="tl">
                  <a:srgbClr val="000000">
                    <a:alpha val="43137"/>
                  </a:srgbClr>
                </a:outerShdw>
              </a:effectLst>
            </a:rPr>
            <a:t>Enlighten</a:t>
          </a:r>
          <a:endParaRPr lang="en-US" b="1" dirty="0">
            <a:effectLst>
              <a:outerShdw blurRad="38100" dist="38100" dir="2700000" algn="tl">
                <a:srgbClr val="000000">
                  <a:alpha val="43137"/>
                </a:srgbClr>
              </a:outerShdw>
            </a:effectLst>
          </a:endParaRPr>
        </a:p>
      </dgm:t>
    </dgm:pt>
    <dgm:pt modelId="{92D0FDAF-FA59-4B0D-92FB-AC68154F5C47}" type="parTrans" cxnId="{C53D4DD6-EDE3-499D-BCBD-73225C1BE450}">
      <dgm:prSet/>
      <dgm:spPr/>
      <dgm:t>
        <a:bodyPr/>
        <a:lstStyle/>
        <a:p>
          <a:endParaRPr lang="en-US" b="1">
            <a:effectLst>
              <a:outerShdw blurRad="38100" dist="38100" dir="2700000" algn="tl">
                <a:srgbClr val="000000">
                  <a:alpha val="43137"/>
                </a:srgbClr>
              </a:outerShdw>
            </a:effectLst>
          </a:endParaRPr>
        </a:p>
      </dgm:t>
    </dgm:pt>
    <dgm:pt modelId="{8057CD54-0090-4FD0-B675-625D8EBF4AC5}" type="sibTrans" cxnId="{C53D4DD6-EDE3-499D-BCBD-73225C1BE450}">
      <dgm:prSet/>
      <dgm:spPr/>
      <dgm:t>
        <a:bodyPr/>
        <a:lstStyle/>
        <a:p>
          <a:endParaRPr lang="en-US" b="1">
            <a:effectLst>
              <a:outerShdw blurRad="38100" dist="38100" dir="2700000" algn="tl">
                <a:srgbClr val="000000">
                  <a:alpha val="43137"/>
                </a:srgbClr>
              </a:outerShdw>
            </a:effectLst>
          </a:endParaRPr>
        </a:p>
      </dgm:t>
    </dgm:pt>
    <dgm:pt modelId="{E429514E-4589-4B5B-B3AB-04F974E738A5}">
      <dgm:prSet phldrT="[Text]"/>
      <dgm:spPr/>
      <dgm:t>
        <a:bodyPr/>
        <a:lstStyle/>
        <a:p>
          <a:r>
            <a:rPr lang="en-US" b="1" dirty="0" smtClean="0">
              <a:effectLst>
                <a:outerShdw blurRad="38100" dist="38100" dir="2700000" algn="tl">
                  <a:srgbClr val="000000">
                    <a:alpha val="43137"/>
                  </a:srgbClr>
                </a:outerShdw>
              </a:effectLst>
            </a:rPr>
            <a:t>Design</a:t>
          </a:r>
          <a:endParaRPr lang="en-US" b="1" dirty="0">
            <a:effectLst>
              <a:outerShdw blurRad="38100" dist="38100" dir="2700000" algn="tl">
                <a:srgbClr val="000000">
                  <a:alpha val="43137"/>
                </a:srgbClr>
              </a:outerShdw>
            </a:effectLst>
          </a:endParaRPr>
        </a:p>
      </dgm:t>
    </dgm:pt>
    <dgm:pt modelId="{629A8680-7F3F-4483-9754-76CA04122F9D}" type="parTrans" cxnId="{C9EBFE96-E96D-4636-ACC4-7861877D0F2E}">
      <dgm:prSet/>
      <dgm:spPr/>
      <dgm:t>
        <a:bodyPr/>
        <a:lstStyle/>
        <a:p>
          <a:endParaRPr lang="en-US"/>
        </a:p>
      </dgm:t>
    </dgm:pt>
    <dgm:pt modelId="{AA21A36B-EA26-43C9-BE41-EFA4222ACD4F}" type="sibTrans" cxnId="{C9EBFE96-E96D-4636-ACC4-7861877D0F2E}">
      <dgm:prSet/>
      <dgm:spPr/>
      <dgm:t>
        <a:bodyPr/>
        <a:lstStyle/>
        <a:p>
          <a:endParaRPr lang="en-US"/>
        </a:p>
      </dgm:t>
    </dgm:pt>
    <dgm:pt modelId="{67DA060A-7C31-41E6-AC0B-6C2DBE5380FE}">
      <dgm:prSet phldrT="[Text]"/>
      <dgm:spPr/>
      <dgm:t>
        <a:bodyPr/>
        <a:lstStyle/>
        <a:p>
          <a:r>
            <a:rPr lang="en-US" b="1" dirty="0" smtClean="0">
              <a:effectLst>
                <a:outerShdw blurRad="38100" dist="38100" dir="2700000" algn="tl">
                  <a:srgbClr val="000000">
                    <a:alpha val="43137"/>
                  </a:srgbClr>
                </a:outerShdw>
              </a:effectLst>
            </a:rPr>
            <a:t>Peaceful</a:t>
          </a:r>
          <a:endParaRPr lang="en-US" b="1" dirty="0">
            <a:effectLst>
              <a:outerShdw blurRad="38100" dist="38100" dir="2700000" algn="tl">
                <a:srgbClr val="000000">
                  <a:alpha val="43137"/>
                </a:srgbClr>
              </a:outerShdw>
            </a:effectLst>
          </a:endParaRPr>
        </a:p>
      </dgm:t>
    </dgm:pt>
    <dgm:pt modelId="{B82FE366-17D8-4956-81F0-132550D0868D}" type="parTrans" cxnId="{D0161C86-63FB-468F-AF43-D213C30593ED}">
      <dgm:prSet/>
      <dgm:spPr/>
      <dgm:t>
        <a:bodyPr/>
        <a:lstStyle/>
        <a:p>
          <a:endParaRPr lang="en-US"/>
        </a:p>
      </dgm:t>
    </dgm:pt>
    <dgm:pt modelId="{BEF7C6B7-C411-44E3-BD5D-FB76FF7A4483}" type="sibTrans" cxnId="{D0161C86-63FB-468F-AF43-D213C30593ED}">
      <dgm:prSet/>
      <dgm:spPr/>
      <dgm:t>
        <a:bodyPr/>
        <a:lstStyle/>
        <a:p>
          <a:endParaRPr lang="en-US"/>
        </a:p>
      </dgm:t>
    </dgm:pt>
    <dgm:pt modelId="{371F1792-7315-47ED-828B-5F5780781AC6}">
      <dgm:prSet phldrT="[Text]"/>
      <dgm:spPr/>
      <dgm:t>
        <a:bodyPr/>
        <a:lstStyle/>
        <a:p>
          <a:r>
            <a:rPr lang="en-US" b="1" dirty="0" smtClean="0">
              <a:effectLst>
                <a:outerShdw blurRad="38100" dist="38100" dir="2700000" algn="tl">
                  <a:srgbClr val="000000">
                    <a:alpha val="43137"/>
                  </a:srgbClr>
                </a:outerShdw>
              </a:effectLst>
            </a:rPr>
            <a:t>Excitement</a:t>
          </a:r>
          <a:endParaRPr lang="en-US" b="1" dirty="0">
            <a:effectLst>
              <a:outerShdw blurRad="38100" dist="38100" dir="2700000" algn="tl">
                <a:srgbClr val="000000">
                  <a:alpha val="43137"/>
                </a:srgbClr>
              </a:outerShdw>
            </a:effectLst>
          </a:endParaRPr>
        </a:p>
      </dgm:t>
    </dgm:pt>
    <dgm:pt modelId="{F25A864E-3041-46E2-84A6-79AE5DAE9C72}" type="parTrans" cxnId="{89BF48D8-A23C-4759-8C56-0740368ED1F5}">
      <dgm:prSet/>
      <dgm:spPr/>
      <dgm:t>
        <a:bodyPr/>
        <a:lstStyle/>
        <a:p>
          <a:endParaRPr lang="en-US"/>
        </a:p>
      </dgm:t>
    </dgm:pt>
    <dgm:pt modelId="{B4379689-18D7-430A-B517-E8087E3BA5D6}" type="sibTrans" cxnId="{89BF48D8-A23C-4759-8C56-0740368ED1F5}">
      <dgm:prSet/>
      <dgm:spPr/>
      <dgm:t>
        <a:bodyPr/>
        <a:lstStyle/>
        <a:p>
          <a:endParaRPr lang="en-US"/>
        </a:p>
      </dgm:t>
    </dgm:pt>
    <dgm:pt modelId="{A3D24428-0AA0-4D8B-936B-45F3D0695C1E}">
      <dgm:prSet phldrT="[Text]"/>
      <dgm:spPr/>
      <dgm:t>
        <a:bodyPr/>
        <a:lstStyle/>
        <a:p>
          <a:r>
            <a:rPr lang="en-US" b="1" dirty="0" smtClean="0">
              <a:effectLst>
                <a:outerShdw blurRad="38100" dist="38100" dir="2700000" algn="tl">
                  <a:srgbClr val="000000">
                    <a:alpha val="43137"/>
                  </a:srgbClr>
                </a:outerShdw>
              </a:effectLst>
            </a:rPr>
            <a:t>Speed</a:t>
          </a:r>
          <a:endParaRPr lang="en-US" b="1" dirty="0">
            <a:effectLst>
              <a:outerShdw blurRad="38100" dist="38100" dir="2700000" algn="tl">
                <a:srgbClr val="000000">
                  <a:alpha val="43137"/>
                </a:srgbClr>
              </a:outerShdw>
            </a:effectLst>
          </a:endParaRPr>
        </a:p>
      </dgm:t>
    </dgm:pt>
    <dgm:pt modelId="{D712C840-0F8B-4778-867D-94171C7A20F8}" type="parTrans" cxnId="{A5ACF2B6-3F0E-40D1-A948-C51539679F4F}">
      <dgm:prSet/>
      <dgm:spPr/>
      <dgm:t>
        <a:bodyPr/>
        <a:lstStyle/>
        <a:p>
          <a:endParaRPr lang="en-US"/>
        </a:p>
      </dgm:t>
    </dgm:pt>
    <dgm:pt modelId="{82BAC570-F79A-4817-B3D9-6B5ADA94E88E}" type="sibTrans" cxnId="{A5ACF2B6-3F0E-40D1-A948-C51539679F4F}">
      <dgm:prSet/>
      <dgm:spPr/>
      <dgm:t>
        <a:bodyPr/>
        <a:lstStyle/>
        <a:p>
          <a:endParaRPr lang="en-US"/>
        </a:p>
      </dgm:t>
    </dgm:pt>
    <dgm:pt modelId="{7032F496-B677-46C5-BB75-481EE48971D6}">
      <dgm:prSet phldrT="[Text]"/>
      <dgm:spPr/>
      <dgm:t>
        <a:bodyPr/>
        <a:lstStyle/>
        <a:p>
          <a:r>
            <a:rPr lang="en-US" b="1" dirty="0" smtClean="0">
              <a:effectLst>
                <a:outerShdw blurRad="38100" dist="38100" dir="2700000" algn="tl">
                  <a:srgbClr val="000000">
                    <a:alpha val="43137"/>
                  </a:srgbClr>
                </a:outerShdw>
              </a:effectLst>
            </a:rPr>
            <a:t>Engaged</a:t>
          </a:r>
          <a:endParaRPr lang="en-US" b="1" dirty="0">
            <a:effectLst>
              <a:outerShdw blurRad="38100" dist="38100" dir="2700000" algn="tl">
                <a:srgbClr val="000000">
                  <a:alpha val="43137"/>
                </a:srgbClr>
              </a:outerShdw>
            </a:effectLst>
          </a:endParaRPr>
        </a:p>
      </dgm:t>
    </dgm:pt>
    <dgm:pt modelId="{098607C2-2C6D-445D-A627-C36AED5F668A}" type="parTrans" cxnId="{B67B1D98-7906-47D8-919B-BBB02579C07D}">
      <dgm:prSet/>
      <dgm:spPr/>
      <dgm:t>
        <a:bodyPr/>
        <a:lstStyle/>
        <a:p>
          <a:endParaRPr lang="en-US"/>
        </a:p>
      </dgm:t>
    </dgm:pt>
    <dgm:pt modelId="{30B3BD93-5E90-4959-BC01-02ECDBF5A9BB}" type="sibTrans" cxnId="{B67B1D98-7906-47D8-919B-BBB02579C07D}">
      <dgm:prSet/>
      <dgm:spPr/>
      <dgm:t>
        <a:bodyPr/>
        <a:lstStyle/>
        <a:p>
          <a:endParaRPr lang="en-US"/>
        </a:p>
      </dgm:t>
    </dgm:pt>
    <dgm:pt modelId="{76989F51-2889-41B1-8CC4-91FB832557B4}">
      <dgm:prSet phldrT="[Text]"/>
      <dgm:spPr/>
      <dgm:t>
        <a:bodyPr/>
        <a:lstStyle/>
        <a:p>
          <a:r>
            <a:rPr lang="en-US" b="1" dirty="0" smtClean="0">
              <a:effectLst>
                <a:outerShdw blurRad="38100" dist="38100" dir="2700000" algn="tl">
                  <a:srgbClr val="000000">
                    <a:alpha val="43137"/>
                  </a:srgbClr>
                </a:outerShdw>
              </a:effectLst>
            </a:rPr>
            <a:t>Connected</a:t>
          </a:r>
          <a:endParaRPr lang="en-US" b="1" dirty="0">
            <a:effectLst>
              <a:outerShdw blurRad="38100" dist="38100" dir="2700000" algn="tl">
                <a:srgbClr val="000000">
                  <a:alpha val="43137"/>
                </a:srgbClr>
              </a:outerShdw>
            </a:effectLst>
          </a:endParaRPr>
        </a:p>
      </dgm:t>
    </dgm:pt>
    <dgm:pt modelId="{057882D4-3BAF-4936-9BD7-68F5354CFE1C}" type="parTrans" cxnId="{1977D5D3-4400-4A29-9EDF-E54F49002CE5}">
      <dgm:prSet/>
      <dgm:spPr/>
      <dgm:t>
        <a:bodyPr/>
        <a:lstStyle/>
        <a:p>
          <a:endParaRPr lang="en-US"/>
        </a:p>
      </dgm:t>
    </dgm:pt>
    <dgm:pt modelId="{659FCDF2-4EF9-420A-9B54-BDE192292D5B}" type="sibTrans" cxnId="{1977D5D3-4400-4A29-9EDF-E54F49002CE5}">
      <dgm:prSet/>
      <dgm:spPr/>
      <dgm:t>
        <a:bodyPr/>
        <a:lstStyle/>
        <a:p>
          <a:endParaRPr lang="en-US"/>
        </a:p>
      </dgm:t>
    </dgm:pt>
    <dgm:pt modelId="{5FA76636-0C11-4CAA-AC4C-FF4102935530}" type="pres">
      <dgm:prSet presAssocID="{9C6D2B79-D677-40E8-A4E2-7EE5978DEBEC}" presName="Name0" presStyleCnt="0">
        <dgm:presLayoutVars>
          <dgm:dir/>
          <dgm:animLvl val="lvl"/>
          <dgm:resizeHandles val="exact"/>
        </dgm:presLayoutVars>
      </dgm:prSet>
      <dgm:spPr/>
      <dgm:t>
        <a:bodyPr/>
        <a:lstStyle/>
        <a:p>
          <a:endParaRPr lang="en-US"/>
        </a:p>
      </dgm:t>
    </dgm:pt>
    <dgm:pt modelId="{002A11D7-3333-41DC-9D46-7B8C07907532}" type="pres">
      <dgm:prSet presAssocID="{21A85F45-48A8-4CA9-BB3E-7C079E73FFA7}" presName="composite" presStyleCnt="0"/>
      <dgm:spPr/>
    </dgm:pt>
    <dgm:pt modelId="{E29CF72A-269C-4781-B131-13EC72DA808F}" type="pres">
      <dgm:prSet presAssocID="{21A85F45-48A8-4CA9-BB3E-7C079E73FFA7}" presName="parTx" presStyleLbl="alignNode1" presStyleIdx="0" presStyleCnt="3">
        <dgm:presLayoutVars>
          <dgm:chMax val="0"/>
          <dgm:chPref val="0"/>
          <dgm:bulletEnabled val="1"/>
        </dgm:presLayoutVars>
      </dgm:prSet>
      <dgm:spPr/>
      <dgm:t>
        <a:bodyPr/>
        <a:lstStyle/>
        <a:p>
          <a:endParaRPr lang="en-US"/>
        </a:p>
      </dgm:t>
    </dgm:pt>
    <dgm:pt modelId="{8FA8F3D6-812F-4BEE-B72C-A340F3D7A39B}" type="pres">
      <dgm:prSet presAssocID="{21A85F45-48A8-4CA9-BB3E-7C079E73FFA7}" presName="desTx" presStyleLbl="alignAccFollowNode1" presStyleIdx="0" presStyleCnt="3">
        <dgm:presLayoutVars>
          <dgm:bulletEnabled val="1"/>
        </dgm:presLayoutVars>
      </dgm:prSet>
      <dgm:spPr/>
      <dgm:t>
        <a:bodyPr/>
        <a:lstStyle/>
        <a:p>
          <a:endParaRPr lang="en-US"/>
        </a:p>
      </dgm:t>
    </dgm:pt>
    <dgm:pt modelId="{1D425F40-B992-40B2-8A31-25337BD7413E}" type="pres">
      <dgm:prSet presAssocID="{BC52478C-A26B-4301-B93D-EFAD92740047}" presName="space" presStyleCnt="0"/>
      <dgm:spPr/>
    </dgm:pt>
    <dgm:pt modelId="{E1C28F1B-EBED-45C1-92C9-E371FAA2293F}" type="pres">
      <dgm:prSet presAssocID="{4B2D4AA7-16B0-48F7-92D4-64FC82E23378}" presName="composite" presStyleCnt="0"/>
      <dgm:spPr/>
    </dgm:pt>
    <dgm:pt modelId="{A6747070-9194-4460-BD17-B1C26BEFA25F}" type="pres">
      <dgm:prSet presAssocID="{4B2D4AA7-16B0-48F7-92D4-64FC82E23378}" presName="parTx" presStyleLbl="alignNode1" presStyleIdx="1" presStyleCnt="3">
        <dgm:presLayoutVars>
          <dgm:chMax val="0"/>
          <dgm:chPref val="0"/>
          <dgm:bulletEnabled val="1"/>
        </dgm:presLayoutVars>
      </dgm:prSet>
      <dgm:spPr/>
      <dgm:t>
        <a:bodyPr/>
        <a:lstStyle/>
        <a:p>
          <a:endParaRPr lang="en-US"/>
        </a:p>
      </dgm:t>
    </dgm:pt>
    <dgm:pt modelId="{3AE34769-1CCF-4015-9194-DE25738D0EF1}" type="pres">
      <dgm:prSet presAssocID="{4B2D4AA7-16B0-48F7-92D4-64FC82E23378}" presName="desTx" presStyleLbl="alignAccFollowNode1" presStyleIdx="1" presStyleCnt="3">
        <dgm:presLayoutVars>
          <dgm:bulletEnabled val="1"/>
        </dgm:presLayoutVars>
      </dgm:prSet>
      <dgm:spPr/>
      <dgm:t>
        <a:bodyPr/>
        <a:lstStyle/>
        <a:p>
          <a:endParaRPr lang="en-US"/>
        </a:p>
      </dgm:t>
    </dgm:pt>
    <dgm:pt modelId="{949513F2-FC32-4C57-BB03-DE3BBDBF55E5}" type="pres">
      <dgm:prSet presAssocID="{31009F3F-6318-4FFB-8280-7679E2531E34}" presName="space" presStyleCnt="0"/>
      <dgm:spPr/>
    </dgm:pt>
    <dgm:pt modelId="{256586DE-DDF7-4DC5-A5D7-F9B20BD15395}" type="pres">
      <dgm:prSet presAssocID="{EC561C62-4677-4FA8-ACB0-1CD48DFB4B40}" presName="composite" presStyleCnt="0"/>
      <dgm:spPr/>
    </dgm:pt>
    <dgm:pt modelId="{1D50D73C-B68D-4AF0-A223-E647F4FE5380}" type="pres">
      <dgm:prSet presAssocID="{EC561C62-4677-4FA8-ACB0-1CD48DFB4B40}" presName="parTx" presStyleLbl="alignNode1" presStyleIdx="2" presStyleCnt="3">
        <dgm:presLayoutVars>
          <dgm:chMax val="0"/>
          <dgm:chPref val="0"/>
          <dgm:bulletEnabled val="1"/>
        </dgm:presLayoutVars>
      </dgm:prSet>
      <dgm:spPr/>
      <dgm:t>
        <a:bodyPr/>
        <a:lstStyle/>
        <a:p>
          <a:endParaRPr lang="en-US"/>
        </a:p>
      </dgm:t>
    </dgm:pt>
    <dgm:pt modelId="{78CA2135-5383-4CF1-82D9-F222E194ECF6}" type="pres">
      <dgm:prSet presAssocID="{EC561C62-4677-4FA8-ACB0-1CD48DFB4B40}" presName="desTx" presStyleLbl="alignAccFollowNode1" presStyleIdx="2" presStyleCnt="3">
        <dgm:presLayoutVars>
          <dgm:bulletEnabled val="1"/>
        </dgm:presLayoutVars>
      </dgm:prSet>
      <dgm:spPr/>
      <dgm:t>
        <a:bodyPr/>
        <a:lstStyle/>
        <a:p>
          <a:endParaRPr lang="en-US"/>
        </a:p>
      </dgm:t>
    </dgm:pt>
  </dgm:ptLst>
  <dgm:cxnLst>
    <dgm:cxn modelId="{8F55C825-220D-4044-99AD-CEDEE8D7D8C0}" type="presOf" srcId="{A3D24428-0AA0-4D8B-936B-45F3D0695C1E}" destId="{8FA8F3D6-812F-4BEE-B72C-A340F3D7A39B}" srcOrd="0" destOrd="3" presId="urn:microsoft.com/office/officeart/2005/8/layout/hList1"/>
    <dgm:cxn modelId="{C9EBFE96-E96D-4636-ACC4-7861877D0F2E}" srcId="{21A85F45-48A8-4CA9-BB3E-7C079E73FFA7}" destId="{E429514E-4589-4B5B-B3AB-04F974E738A5}" srcOrd="2" destOrd="0" parTransId="{629A8680-7F3F-4483-9754-76CA04122F9D}" sibTransId="{AA21A36B-EA26-43C9-BE41-EFA4222ACD4F}"/>
    <dgm:cxn modelId="{7E8C989C-BD81-45EE-AD2B-0A6E8FB846AA}" type="presOf" srcId="{21A85F45-48A8-4CA9-BB3E-7C079E73FFA7}" destId="{E29CF72A-269C-4781-B131-13EC72DA808F}" srcOrd="0" destOrd="0" presId="urn:microsoft.com/office/officeart/2005/8/layout/hList1"/>
    <dgm:cxn modelId="{C53D4DD6-EDE3-499D-BCBD-73225C1BE450}" srcId="{EC561C62-4677-4FA8-ACB0-1CD48DFB4B40}" destId="{AEA4DDFA-B390-4810-BC6C-609E2C1EA50C}" srcOrd="1" destOrd="0" parTransId="{92D0FDAF-FA59-4B0D-92FB-AC68154F5C47}" sibTransId="{8057CD54-0090-4FD0-B675-625D8EBF4AC5}"/>
    <dgm:cxn modelId="{A5ACF2B6-3F0E-40D1-A948-C51539679F4F}" srcId="{21A85F45-48A8-4CA9-BB3E-7C079E73FFA7}" destId="{A3D24428-0AA0-4D8B-936B-45F3D0695C1E}" srcOrd="3" destOrd="0" parTransId="{D712C840-0F8B-4778-867D-94171C7A20F8}" sibTransId="{82BAC570-F79A-4817-B3D9-6B5ADA94E88E}"/>
    <dgm:cxn modelId="{BAE098C2-CFCC-4DE3-A0D2-7FA49511B0A2}" type="presOf" srcId="{76989F51-2889-41B1-8CC4-91FB832557B4}" destId="{78CA2135-5383-4CF1-82D9-F222E194ECF6}" srcOrd="0" destOrd="3" presId="urn:microsoft.com/office/officeart/2005/8/layout/hList1"/>
    <dgm:cxn modelId="{2BB1A4EC-3F00-40E2-8402-5C71AC330AD5}" srcId="{9C6D2B79-D677-40E8-A4E2-7EE5978DEBEC}" destId="{21A85F45-48A8-4CA9-BB3E-7C079E73FFA7}" srcOrd="0" destOrd="0" parTransId="{E88D00AF-6E19-49DB-A16B-618C099819E3}" sibTransId="{BC52478C-A26B-4301-B93D-EFAD92740047}"/>
    <dgm:cxn modelId="{6D9B4586-185C-42A9-B389-499F8ED8DC6B}" srcId="{21A85F45-48A8-4CA9-BB3E-7C079E73FFA7}" destId="{D2E53BAB-8FE1-469F-BDD6-5C9F04F0FDC1}" srcOrd="1" destOrd="0" parTransId="{A9DC621F-1BE3-474E-8A39-5398F68B9302}" sibTransId="{23D98E3D-4746-45F8-9898-A1B7E5849B54}"/>
    <dgm:cxn modelId="{1F389C50-349D-4E90-ACB8-FEE3B2E7D755}" srcId="{9C6D2B79-D677-40E8-A4E2-7EE5978DEBEC}" destId="{4B2D4AA7-16B0-48F7-92D4-64FC82E23378}" srcOrd="1" destOrd="0" parTransId="{35FD7D75-63C8-430E-87C4-4C8DED61285C}" sibTransId="{31009F3F-6318-4FFB-8280-7679E2531E34}"/>
    <dgm:cxn modelId="{1499C8AA-48A5-448C-AA34-71E3664892A2}" type="presOf" srcId="{EC561C62-4677-4FA8-ACB0-1CD48DFB4B40}" destId="{1D50D73C-B68D-4AF0-A223-E647F4FE5380}" srcOrd="0" destOrd="0" presId="urn:microsoft.com/office/officeart/2005/8/layout/hList1"/>
    <dgm:cxn modelId="{CE6BFDA8-5390-4FC5-9B14-7346D0A6A436}" type="presOf" srcId="{6F76E4F9-0987-4FC8-9CCD-111DAFB4EED1}" destId="{78CA2135-5383-4CF1-82D9-F222E194ECF6}" srcOrd="0" destOrd="0" presId="urn:microsoft.com/office/officeart/2005/8/layout/hList1"/>
    <dgm:cxn modelId="{1977D5D3-4400-4A29-9EDF-E54F49002CE5}" srcId="{EC561C62-4677-4FA8-ACB0-1CD48DFB4B40}" destId="{76989F51-2889-41B1-8CC4-91FB832557B4}" srcOrd="3" destOrd="0" parTransId="{057882D4-3BAF-4936-9BD7-68F5354CFE1C}" sibTransId="{659FCDF2-4EF9-420A-9B54-BDE192292D5B}"/>
    <dgm:cxn modelId="{ED59DFD7-3383-4098-9DD1-F4072F90B239}" type="presOf" srcId="{E46D0390-3AEC-4A30-9FAB-EDAE4B636A82}" destId="{3AE34769-1CCF-4015-9194-DE25738D0EF1}" srcOrd="0" destOrd="1" presId="urn:microsoft.com/office/officeart/2005/8/layout/hList1"/>
    <dgm:cxn modelId="{61A8CE65-8AFF-4116-BF9F-FEA6864A6081}" type="presOf" srcId="{9C6D2B79-D677-40E8-A4E2-7EE5978DEBEC}" destId="{5FA76636-0C11-4CAA-AC4C-FF4102935530}" srcOrd="0" destOrd="0" presId="urn:microsoft.com/office/officeart/2005/8/layout/hList1"/>
    <dgm:cxn modelId="{B67B1D98-7906-47D8-919B-BBB02579C07D}" srcId="{EC561C62-4677-4FA8-ACB0-1CD48DFB4B40}" destId="{7032F496-B677-46C5-BB75-481EE48971D6}" srcOrd="2" destOrd="0" parTransId="{098607C2-2C6D-445D-A627-C36AED5F668A}" sibTransId="{30B3BD93-5E90-4959-BC01-02ECDBF5A9BB}"/>
    <dgm:cxn modelId="{D4BBCEC3-607E-4E8B-B630-52188846488A}" type="presOf" srcId="{67DA060A-7C31-41E6-AC0B-6C2DBE5380FE}" destId="{3AE34769-1CCF-4015-9194-DE25738D0EF1}" srcOrd="0" destOrd="2" presId="urn:microsoft.com/office/officeart/2005/8/layout/hList1"/>
    <dgm:cxn modelId="{1A9F509C-2B31-4416-976E-F5F3F399A881}" type="presOf" srcId="{7032F496-B677-46C5-BB75-481EE48971D6}" destId="{78CA2135-5383-4CF1-82D9-F222E194ECF6}" srcOrd="0" destOrd="2" presId="urn:microsoft.com/office/officeart/2005/8/layout/hList1"/>
    <dgm:cxn modelId="{89BF48D8-A23C-4759-8C56-0740368ED1F5}" srcId="{4B2D4AA7-16B0-48F7-92D4-64FC82E23378}" destId="{371F1792-7315-47ED-828B-5F5780781AC6}" srcOrd="3" destOrd="0" parTransId="{F25A864E-3041-46E2-84A6-79AE5DAE9C72}" sibTransId="{B4379689-18D7-430A-B517-E8087E3BA5D6}"/>
    <dgm:cxn modelId="{EC795131-097D-47AA-891F-DD085B850015}" type="presOf" srcId="{40101B5D-6970-4DDB-8BE6-CF97453FB26C}" destId="{8FA8F3D6-812F-4BEE-B72C-A340F3D7A39B}" srcOrd="0" destOrd="0" presId="urn:microsoft.com/office/officeart/2005/8/layout/hList1"/>
    <dgm:cxn modelId="{4DEF5BB6-26E0-47AF-B8B9-1FB19B14B039}" srcId="{9C6D2B79-D677-40E8-A4E2-7EE5978DEBEC}" destId="{EC561C62-4677-4FA8-ACB0-1CD48DFB4B40}" srcOrd="2" destOrd="0" parTransId="{B543A7FF-2609-4B38-A778-1883D7FE2C83}" sibTransId="{8F715FA4-BF47-474B-8A2F-8CF47E4F38E7}"/>
    <dgm:cxn modelId="{D0161C86-63FB-468F-AF43-D213C30593ED}" srcId="{4B2D4AA7-16B0-48F7-92D4-64FC82E23378}" destId="{67DA060A-7C31-41E6-AC0B-6C2DBE5380FE}" srcOrd="2" destOrd="0" parTransId="{B82FE366-17D8-4956-81F0-132550D0868D}" sibTransId="{BEF7C6B7-C411-44E3-BD5D-FB76FF7A4483}"/>
    <dgm:cxn modelId="{542BFD90-B948-41B0-8CFD-4F5DE6B52D77}" srcId="{4B2D4AA7-16B0-48F7-92D4-64FC82E23378}" destId="{E46D0390-3AEC-4A30-9FAB-EDAE4B636A82}" srcOrd="1" destOrd="0" parTransId="{F87DCE77-E76F-4679-BF31-177D544F62B0}" sibTransId="{501AEC63-3898-41F9-B9C8-0CEBE547FD68}"/>
    <dgm:cxn modelId="{91111390-63D3-4E44-9C67-FF910E092D74}" type="presOf" srcId="{371F1792-7315-47ED-828B-5F5780781AC6}" destId="{3AE34769-1CCF-4015-9194-DE25738D0EF1}" srcOrd="0" destOrd="3" presId="urn:microsoft.com/office/officeart/2005/8/layout/hList1"/>
    <dgm:cxn modelId="{A9B827A2-F3EB-4FEA-AA3D-8F06DFC2BAE0}" srcId="{4B2D4AA7-16B0-48F7-92D4-64FC82E23378}" destId="{561B78E7-C823-4AC8-A6F5-F2D373665A43}" srcOrd="0" destOrd="0" parTransId="{211E63C4-1E9E-469E-9C5B-D23722616CDF}" sibTransId="{9D84E48B-2C5D-420C-9EBB-04660970D261}"/>
    <dgm:cxn modelId="{5AD3C312-4ADE-4EE7-89EB-A917B2FCC2D4}" type="presOf" srcId="{4B2D4AA7-16B0-48F7-92D4-64FC82E23378}" destId="{A6747070-9194-4460-BD17-B1C26BEFA25F}" srcOrd="0" destOrd="0" presId="urn:microsoft.com/office/officeart/2005/8/layout/hList1"/>
    <dgm:cxn modelId="{55D44EE2-4DF3-4F2A-A5B4-6B4D11030A7A}" type="presOf" srcId="{E429514E-4589-4B5B-B3AB-04F974E738A5}" destId="{8FA8F3D6-812F-4BEE-B72C-A340F3D7A39B}" srcOrd="0" destOrd="2" presId="urn:microsoft.com/office/officeart/2005/8/layout/hList1"/>
    <dgm:cxn modelId="{77436E9A-D72D-4588-A928-EAC9CEF62B59}" type="presOf" srcId="{AEA4DDFA-B390-4810-BC6C-609E2C1EA50C}" destId="{78CA2135-5383-4CF1-82D9-F222E194ECF6}" srcOrd="0" destOrd="1" presId="urn:microsoft.com/office/officeart/2005/8/layout/hList1"/>
    <dgm:cxn modelId="{36410D53-710A-482F-A71A-AEF525565B7D}" srcId="{EC561C62-4677-4FA8-ACB0-1CD48DFB4B40}" destId="{6F76E4F9-0987-4FC8-9CCD-111DAFB4EED1}" srcOrd="0" destOrd="0" parTransId="{364FB118-B6B2-432B-9836-C21F5C9C8F89}" sibTransId="{7F109332-E58F-4FB0-BE94-5B4049502BB1}"/>
    <dgm:cxn modelId="{15070DB7-7728-413C-BF74-59D76C9BD817}" type="presOf" srcId="{D2E53BAB-8FE1-469F-BDD6-5C9F04F0FDC1}" destId="{8FA8F3D6-812F-4BEE-B72C-A340F3D7A39B}" srcOrd="0" destOrd="1" presId="urn:microsoft.com/office/officeart/2005/8/layout/hList1"/>
    <dgm:cxn modelId="{BD470451-D945-454D-B789-387935BF9413}" type="presOf" srcId="{561B78E7-C823-4AC8-A6F5-F2D373665A43}" destId="{3AE34769-1CCF-4015-9194-DE25738D0EF1}" srcOrd="0" destOrd="0" presId="urn:microsoft.com/office/officeart/2005/8/layout/hList1"/>
    <dgm:cxn modelId="{03134924-E2EB-4495-8A8F-BFF90E5B4A5D}" srcId="{21A85F45-48A8-4CA9-BB3E-7C079E73FFA7}" destId="{40101B5D-6970-4DDB-8BE6-CF97453FB26C}" srcOrd="0" destOrd="0" parTransId="{1FB22F61-838E-48D2-BE64-6DEF9D3A5BB5}" sibTransId="{4E3269E3-CC3B-4D4E-A5A0-24A3B7C27072}"/>
    <dgm:cxn modelId="{79C50F4D-0586-4FEE-86C0-4DB97096FB65}" type="presParOf" srcId="{5FA76636-0C11-4CAA-AC4C-FF4102935530}" destId="{002A11D7-3333-41DC-9D46-7B8C07907532}" srcOrd="0" destOrd="0" presId="urn:microsoft.com/office/officeart/2005/8/layout/hList1"/>
    <dgm:cxn modelId="{CB3139BF-E4AC-4DC6-B134-1561DCA8AB5B}" type="presParOf" srcId="{002A11D7-3333-41DC-9D46-7B8C07907532}" destId="{E29CF72A-269C-4781-B131-13EC72DA808F}" srcOrd="0" destOrd="0" presId="urn:microsoft.com/office/officeart/2005/8/layout/hList1"/>
    <dgm:cxn modelId="{39D2A55D-34E0-4D94-A599-2AE543B143FF}" type="presParOf" srcId="{002A11D7-3333-41DC-9D46-7B8C07907532}" destId="{8FA8F3D6-812F-4BEE-B72C-A340F3D7A39B}" srcOrd="1" destOrd="0" presId="urn:microsoft.com/office/officeart/2005/8/layout/hList1"/>
    <dgm:cxn modelId="{49EC2844-10B9-45E6-8A92-930AF77DD430}" type="presParOf" srcId="{5FA76636-0C11-4CAA-AC4C-FF4102935530}" destId="{1D425F40-B992-40B2-8A31-25337BD7413E}" srcOrd="1" destOrd="0" presId="urn:microsoft.com/office/officeart/2005/8/layout/hList1"/>
    <dgm:cxn modelId="{DA8191DF-E29F-43A4-B12C-DD9D8A79861B}" type="presParOf" srcId="{5FA76636-0C11-4CAA-AC4C-FF4102935530}" destId="{E1C28F1B-EBED-45C1-92C9-E371FAA2293F}" srcOrd="2" destOrd="0" presId="urn:microsoft.com/office/officeart/2005/8/layout/hList1"/>
    <dgm:cxn modelId="{46739E00-3808-4723-BF39-F291AD699A01}" type="presParOf" srcId="{E1C28F1B-EBED-45C1-92C9-E371FAA2293F}" destId="{A6747070-9194-4460-BD17-B1C26BEFA25F}" srcOrd="0" destOrd="0" presId="urn:microsoft.com/office/officeart/2005/8/layout/hList1"/>
    <dgm:cxn modelId="{B41CB532-A998-4B26-861B-267C97891C9D}" type="presParOf" srcId="{E1C28F1B-EBED-45C1-92C9-E371FAA2293F}" destId="{3AE34769-1CCF-4015-9194-DE25738D0EF1}" srcOrd="1" destOrd="0" presId="urn:microsoft.com/office/officeart/2005/8/layout/hList1"/>
    <dgm:cxn modelId="{3E52556C-4E89-4190-B2B2-3FBB436960F7}" type="presParOf" srcId="{5FA76636-0C11-4CAA-AC4C-FF4102935530}" destId="{949513F2-FC32-4C57-BB03-DE3BBDBF55E5}" srcOrd="3" destOrd="0" presId="urn:microsoft.com/office/officeart/2005/8/layout/hList1"/>
    <dgm:cxn modelId="{3D55F323-66E4-4DFD-8A3B-8169553CA42D}" type="presParOf" srcId="{5FA76636-0C11-4CAA-AC4C-FF4102935530}" destId="{256586DE-DDF7-4DC5-A5D7-F9B20BD15395}" srcOrd="4" destOrd="0" presId="urn:microsoft.com/office/officeart/2005/8/layout/hList1"/>
    <dgm:cxn modelId="{EA011E17-D713-4FB7-9C37-5B5EE66DB9B2}" type="presParOf" srcId="{256586DE-DDF7-4DC5-A5D7-F9B20BD15395}" destId="{1D50D73C-B68D-4AF0-A223-E647F4FE5380}" srcOrd="0" destOrd="0" presId="urn:microsoft.com/office/officeart/2005/8/layout/hList1"/>
    <dgm:cxn modelId="{E3630F9D-4760-4AD9-AAD0-C71C971B5E65}" type="presParOf" srcId="{256586DE-DDF7-4DC5-A5D7-F9B20BD15395}" destId="{78CA2135-5383-4CF1-82D9-F222E194ECF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44C298F-EDAB-4576-B7AA-7CDAFDC71972}" type="doc">
      <dgm:prSet loTypeId="urn:microsoft.com/office/officeart/2005/8/layout/process5" loCatId="process" qsTypeId="urn:microsoft.com/office/officeart/2005/8/quickstyle/3d9" qsCatId="3D" csTypeId="urn:microsoft.com/office/officeart/2005/8/colors/accent0_3" csCatId="mainScheme" phldr="1"/>
      <dgm:spPr/>
      <dgm:t>
        <a:bodyPr/>
        <a:lstStyle/>
        <a:p>
          <a:endParaRPr lang="en-US"/>
        </a:p>
      </dgm:t>
    </dgm:pt>
    <dgm:pt modelId="{649E4F9C-4F94-4370-9F80-C8CD88C51A30}">
      <dgm:prSet phldrT="[Text]"/>
      <dgm:spPr/>
      <dgm:t>
        <a:bodyPr/>
        <a:lstStyle/>
        <a:p>
          <a:r>
            <a:rPr lang="en-US" b="1" smtClean="0">
              <a:effectLst>
                <a:outerShdw blurRad="38100" dist="38100" dir="2700000" algn="tl">
                  <a:srgbClr val="000000">
                    <a:alpha val="43137"/>
                  </a:srgbClr>
                </a:outerShdw>
              </a:effectLst>
            </a:rPr>
            <a:t>Landscape</a:t>
          </a:r>
          <a:endParaRPr lang="en-US" b="1" dirty="0">
            <a:effectLst>
              <a:outerShdw blurRad="38100" dist="38100" dir="2700000" algn="tl">
                <a:srgbClr val="000000">
                  <a:alpha val="43137"/>
                </a:srgbClr>
              </a:outerShdw>
            </a:effectLst>
          </a:endParaRPr>
        </a:p>
      </dgm:t>
    </dgm:pt>
    <dgm:pt modelId="{22B4F0FF-5B41-4101-8CE8-6BFBEE3A3EE2}" type="parTrans" cxnId="{FB1AC96B-DDE1-44AF-8BB4-4888110FFDA9}">
      <dgm:prSet/>
      <dgm:spPr/>
      <dgm:t>
        <a:bodyPr/>
        <a:lstStyle/>
        <a:p>
          <a:endParaRPr lang="en-US" b="1">
            <a:solidFill>
              <a:schemeClr val="tx1"/>
            </a:solidFill>
            <a:effectLst>
              <a:outerShdw blurRad="38100" dist="38100" dir="2700000" algn="tl">
                <a:srgbClr val="000000">
                  <a:alpha val="43137"/>
                </a:srgbClr>
              </a:outerShdw>
            </a:effectLst>
          </a:endParaRPr>
        </a:p>
      </dgm:t>
    </dgm:pt>
    <dgm:pt modelId="{7D22BB7A-C0CF-40C3-B0B5-1070014EEA51}" type="sibTrans" cxnId="{FB1AC96B-DDE1-44AF-8BB4-4888110FFDA9}">
      <dgm:prSet/>
      <dgm:spPr/>
      <dgm:t>
        <a:bodyPr/>
        <a:lstStyle/>
        <a:p>
          <a:endParaRPr lang="en-US" b="1">
            <a:solidFill>
              <a:schemeClr val="tx1"/>
            </a:solidFill>
            <a:effectLst>
              <a:outerShdw blurRad="38100" dist="38100" dir="2700000" algn="tl">
                <a:srgbClr val="000000">
                  <a:alpha val="43137"/>
                </a:srgbClr>
              </a:outerShdw>
            </a:effectLst>
          </a:endParaRPr>
        </a:p>
      </dgm:t>
    </dgm:pt>
    <dgm:pt modelId="{75F795EF-AB3E-490E-AA9D-8A44188672FA}">
      <dgm:prSet phldrT="[Text]"/>
      <dgm:spPr/>
      <dgm:t>
        <a:bodyPr/>
        <a:lstStyle/>
        <a:p>
          <a:r>
            <a:rPr lang="en-US" b="1" smtClean="0">
              <a:effectLst>
                <a:outerShdw blurRad="38100" dist="38100" dir="2700000" algn="tl">
                  <a:srgbClr val="000000">
                    <a:alpha val="43137"/>
                  </a:srgbClr>
                </a:outerShdw>
              </a:effectLst>
            </a:rPr>
            <a:t>Parking</a:t>
          </a:r>
          <a:endParaRPr lang="en-US" b="1" dirty="0">
            <a:effectLst>
              <a:outerShdw blurRad="38100" dist="38100" dir="2700000" algn="tl">
                <a:srgbClr val="000000">
                  <a:alpha val="43137"/>
                </a:srgbClr>
              </a:outerShdw>
            </a:effectLst>
          </a:endParaRPr>
        </a:p>
      </dgm:t>
    </dgm:pt>
    <dgm:pt modelId="{554B8179-6360-40A2-9310-50E29C2950C6}" type="parTrans" cxnId="{6D4D6AD3-5809-4520-BF6D-A07EE0EDCD27}">
      <dgm:prSet/>
      <dgm:spPr/>
      <dgm:t>
        <a:bodyPr/>
        <a:lstStyle/>
        <a:p>
          <a:endParaRPr lang="en-US" b="1">
            <a:solidFill>
              <a:schemeClr val="tx1"/>
            </a:solidFill>
            <a:effectLst>
              <a:outerShdw blurRad="38100" dist="38100" dir="2700000" algn="tl">
                <a:srgbClr val="000000">
                  <a:alpha val="43137"/>
                </a:srgbClr>
              </a:outerShdw>
            </a:effectLst>
          </a:endParaRPr>
        </a:p>
      </dgm:t>
    </dgm:pt>
    <dgm:pt modelId="{C024B11C-C4BF-4874-B12C-5619EDDCCED2}" type="sibTrans" cxnId="{6D4D6AD3-5809-4520-BF6D-A07EE0EDCD27}">
      <dgm:prSet/>
      <dgm:spPr/>
      <dgm:t>
        <a:bodyPr/>
        <a:lstStyle/>
        <a:p>
          <a:endParaRPr lang="en-US" b="1">
            <a:solidFill>
              <a:schemeClr val="tx1"/>
            </a:solidFill>
            <a:effectLst>
              <a:outerShdw blurRad="38100" dist="38100" dir="2700000" algn="tl">
                <a:srgbClr val="000000">
                  <a:alpha val="43137"/>
                </a:srgbClr>
              </a:outerShdw>
            </a:effectLst>
          </a:endParaRPr>
        </a:p>
      </dgm:t>
    </dgm:pt>
    <dgm:pt modelId="{A35852E0-AF20-4C3C-AE99-D5F35A6B0EDD}">
      <dgm:prSet phldrT="[Text]"/>
      <dgm:spPr/>
      <dgm:t>
        <a:bodyPr/>
        <a:lstStyle/>
        <a:p>
          <a:r>
            <a:rPr lang="en-US" b="1" smtClean="0">
              <a:effectLst>
                <a:outerShdw blurRad="38100" dist="38100" dir="2700000" algn="tl">
                  <a:srgbClr val="000000">
                    <a:alpha val="43137"/>
                  </a:srgbClr>
                </a:outerShdw>
              </a:effectLst>
            </a:rPr>
            <a:t>Entry &amp; Walkways</a:t>
          </a:r>
          <a:endParaRPr lang="en-US" b="1" dirty="0">
            <a:effectLst>
              <a:outerShdw blurRad="38100" dist="38100" dir="2700000" algn="tl">
                <a:srgbClr val="000000">
                  <a:alpha val="43137"/>
                </a:srgbClr>
              </a:outerShdw>
            </a:effectLst>
          </a:endParaRPr>
        </a:p>
      </dgm:t>
    </dgm:pt>
    <dgm:pt modelId="{0D918A6B-174D-4428-B328-DFF66440C0C6}" type="parTrans" cxnId="{83410773-1A8A-48A0-8674-7F45D39BF6A7}">
      <dgm:prSet/>
      <dgm:spPr/>
      <dgm:t>
        <a:bodyPr/>
        <a:lstStyle/>
        <a:p>
          <a:endParaRPr lang="en-US" b="1">
            <a:solidFill>
              <a:schemeClr val="tx1"/>
            </a:solidFill>
            <a:effectLst>
              <a:outerShdw blurRad="38100" dist="38100" dir="2700000" algn="tl">
                <a:srgbClr val="000000">
                  <a:alpha val="43137"/>
                </a:srgbClr>
              </a:outerShdw>
            </a:effectLst>
          </a:endParaRPr>
        </a:p>
      </dgm:t>
    </dgm:pt>
    <dgm:pt modelId="{BA10A915-7471-457F-A6F3-174AF788C2B9}" type="sibTrans" cxnId="{83410773-1A8A-48A0-8674-7F45D39BF6A7}">
      <dgm:prSet/>
      <dgm:spPr/>
      <dgm:t>
        <a:bodyPr/>
        <a:lstStyle/>
        <a:p>
          <a:endParaRPr lang="en-US" b="1">
            <a:solidFill>
              <a:schemeClr val="tx1"/>
            </a:solidFill>
            <a:effectLst>
              <a:outerShdw blurRad="38100" dist="38100" dir="2700000" algn="tl">
                <a:srgbClr val="000000">
                  <a:alpha val="43137"/>
                </a:srgbClr>
              </a:outerShdw>
            </a:effectLst>
          </a:endParaRPr>
        </a:p>
      </dgm:t>
    </dgm:pt>
    <dgm:pt modelId="{B35A5761-D81E-413A-A601-AF4944E464D3}">
      <dgm:prSet phldrT="[Text]"/>
      <dgm:spPr/>
      <dgm:t>
        <a:bodyPr/>
        <a:lstStyle/>
        <a:p>
          <a:r>
            <a:rPr lang="en-US" b="1" smtClean="0">
              <a:effectLst>
                <a:outerShdw blurRad="38100" dist="38100" dir="2700000" algn="tl">
                  <a:srgbClr val="000000">
                    <a:alpha val="43137"/>
                  </a:srgbClr>
                </a:outerShdw>
              </a:effectLst>
            </a:rPr>
            <a:t>Exterior Signage</a:t>
          </a:r>
          <a:endParaRPr lang="en-US" b="1" dirty="0">
            <a:effectLst>
              <a:outerShdw blurRad="38100" dist="38100" dir="2700000" algn="tl">
                <a:srgbClr val="000000">
                  <a:alpha val="43137"/>
                </a:srgbClr>
              </a:outerShdw>
            </a:effectLst>
          </a:endParaRPr>
        </a:p>
      </dgm:t>
    </dgm:pt>
    <dgm:pt modelId="{C7128FBB-68D5-485B-A45E-D4C5C48D0799}" type="parTrans" cxnId="{B61C2302-9E63-4791-A4D9-3F280581CCDF}">
      <dgm:prSet/>
      <dgm:spPr/>
      <dgm:t>
        <a:bodyPr/>
        <a:lstStyle/>
        <a:p>
          <a:endParaRPr lang="en-US" b="1">
            <a:solidFill>
              <a:schemeClr val="tx1"/>
            </a:solidFill>
            <a:effectLst>
              <a:outerShdw blurRad="38100" dist="38100" dir="2700000" algn="tl">
                <a:srgbClr val="000000">
                  <a:alpha val="43137"/>
                </a:srgbClr>
              </a:outerShdw>
            </a:effectLst>
          </a:endParaRPr>
        </a:p>
      </dgm:t>
    </dgm:pt>
    <dgm:pt modelId="{1CC856E5-844F-4B7C-8CDB-EFA4CA1D223B}" type="sibTrans" cxnId="{B61C2302-9E63-4791-A4D9-3F280581CCDF}">
      <dgm:prSet/>
      <dgm:spPr/>
      <dgm:t>
        <a:bodyPr/>
        <a:lstStyle/>
        <a:p>
          <a:endParaRPr lang="en-US" b="1">
            <a:solidFill>
              <a:schemeClr val="tx1"/>
            </a:solidFill>
            <a:effectLst>
              <a:outerShdw blurRad="38100" dist="38100" dir="2700000" algn="tl">
                <a:srgbClr val="000000">
                  <a:alpha val="43137"/>
                </a:srgbClr>
              </a:outerShdw>
            </a:effectLst>
          </a:endParaRPr>
        </a:p>
      </dgm:t>
    </dgm:pt>
    <dgm:pt modelId="{0EA173CB-F6B4-4A0B-AD45-B0617A1F457A}">
      <dgm:prSet phldrT="[Text]"/>
      <dgm:spPr/>
      <dgm:t>
        <a:bodyPr/>
        <a:lstStyle/>
        <a:p>
          <a:r>
            <a:rPr lang="en-US" b="1" smtClean="0">
              <a:effectLst>
                <a:outerShdw blurRad="38100" dist="38100" dir="2700000" algn="tl">
                  <a:srgbClr val="000000">
                    <a:alpha val="43137"/>
                  </a:srgbClr>
                </a:outerShdw>
              </a:effectLst>
            </a:rPr>
            <a:t>Guards &amp; Sign In</a:t>
          </a:r>
          <a:endParaRPr lang="en-US" b="1" dirty="0">
            <a:effectLst>
              <a:outerShdw blurRad="38100" dist="38100" dir="2700000" algn="tl">
                <a:srgbClr val="000000">
                  <a:alpha val="43137"/>
                </a:srgbClr>
              </a:outerShdw>
            </a:effectLst>
          </a:endParaRPr>
        </a:p>
      </dgm:t>
    </dgm:pt>
    <dgm:pt modelId="{1BADB413-BA9B-45C0-9F0A-5D915DC5C099}" type="parTrans" cxnId="{465E373B-419D-4151-9F30-C67DE7EC5B08}">
      <dgm:prSet/>
      <dgm:spPr/>
      <dgm:t>
        <a:bodyPr/>
        <a:lstStyle/>
        <a:p>
          <a:endParaRPr lang="en-US" b="1">
            <a:solidFill>
              <a:schemeClr val="tx1"/>
            </a:solidFill>
            <a:effectLst>
              <a:outerShdw blurRad="38100" dist="38100" dir="2700000" algn="tl">
                <a:srgbClr val="000000">
                  <a:alpha val="43137"/>
                </a:srgbClr>
              </a:outerShdw>
            </a:effectLst>
          </a:endParaRPr>
        </a:p>
      </dgm:t>
    </dgm:pt>
    <dgm:pt modelId="{24F91788-DC96-47EF-B2E7-4851C3047F84}" type="sibTrans" cxnId="{465E373B-419D-4151-9F30-C67DE7EC5B08}">
      <dgm:prSet/>
      <dgm:spPr/>
      <dgm:t>
        <a:bodyPr/>
        <a:lstStyle/>
        <a:p>
          <a:endParaRPr lang="en-US" b="1">
            <a:solidFill>
              <a:schemeClr val="tx1"/>
            </a:solidFill>
            <a:effectLst>
              <a:outerShdw blurRad="38100" dist="38100" dir="2700000" algn="tl">
                <a:srgbClr val="000000">
                  <a:alpha val="43137"/>
                </a:srgbClr>
              </a:outerShdw>
            </a:effectLst>
          </a:endParaRPr>
        </a:p>
      </dgm:t>
    </dgm:pt>
    <dgm:pt modelId="{6F5EA390-634D-44F0-A43D-A79449EAF132}">
      <dgm:prSet/>
      <dgm:spPr/>
      <dgm:t>
        <a:bodyPr/>
        <a:lstStyle/>
        <a:p>
          <a:r>
            <a:rPr lang="en-US" b="1" smtClean="0">
              <a:effectLst>
                <a:outerShdw blurRad="38100" dist="38100" dir="2700000" algn="tl">
                  <a:srgbClr val="000000">
                    <a:alpha val="43137"/>
                  </a:srgbClr>
                </a:outerShdw>
              </a:effectLst>
            </a:rPr>
            <a:t>Architecture</a:t>
          </a:r>
          <a:endParaRPr lang="en-US" b="1" dirty="0" smtClean="0">
            <a:effectLst>
              <a:outerShdw blurRad="38100" dist="38100" dir="2700000" algn="tl">
                <a:srgbClr val="000000">
                  <a:alpha val="43137"/>
                </a:srgbClr>
              </a:outerShdw>
            </a:effectLst>
          </a:endParaRPr>
        </a:p>
      </dgm:t>
    </dgm:pt>
    <dgm:pt modelId="{8BAC788A-178C-4D5C-AC7D-AB98EA5FB370}" type="parTrans" cxnId="{1415F27C-CDCB-439E-BC95-30FB6BC3D49D}">
      <dgm:prSet/>
      <dgm:spPr/>
      <dgm:t>
        <a:bodyPr/>
        <a:lstStyle/>
        <a:p>
          <a:endParaRPr lang="en-US" b="1">
            <a:solidFill>
              <a:schemeClr val="tx1"/>
            </a:solidFill>
            <a:effectLst>
              <a:outerShdw blurRad="38100" dist="38100" dir="2700000" algn="tl">
                <a:srgbClr val="000000">
                  <a:alpha val="43137"/>
                </a:srgbClr>
              </a:outerShdw>
            </a:effectLst>
          </a:endParaRPr>
        </a:p>
      </dgm:t>
    </dgm:pt>
    <dgm:pt modelId="{D1ADC9C9-D225-44F2-AE8A-C2D16E5939C7}" type="sibTrans" cxnId="{1415F27C-CDCB-439E-BC95-30FB6BC3D49D}">
      <dgm:prSet/>
      <dgm:spPr/>
      <dgm:t>
        <a:bodyPr/>
        <a:lstStyle/>
        <a:p>
          <a:endParaRPr lang="en-US" b="1">
            <a:solidFill>
              <a:schemeClr val="tx1"/>
            </a:solidFill>
            <a:effectLst>
              <a:outerShdw blurRad="38100" dist="38100" dir="2700000" algn="tl">
                <a:srgbClr val="000000">
                  <a:alpha val="43137"/>
                </a:srgbClr>
              </a:outerShdw>
            </a:effectLst>
          </a:endParaRPr>
        </a:p>
      </dgm:t>
    </dgm:pt>
    <dgm:pt modelId="{F9113F17-09BD-443F-BCAC-BF184FBF3D7A}">
      <dgm:prSet/>
      <dgm:spPr/>
      <dgm:t>
        <a:bodyPr/>
        <a:lstStyle/>
        <a:p>
          <a:r>
            <a:rPr lang="en-US" b="1" smtClean="0">
              <a:effectLst>
                <a:outerShdw blurRad="38100" dist="38100" dir="2700000" algn="tl">
                  <a:srgbClr val="000000">
                    <a:alpha val="43137"/>
                  </a:srgbClr>
                </a:outerShdw>
              </a:effectLst>
            </a:rPr>
            <a:t>Surroundings</a:t>
          </a:r>
          <a:endParaRPr lang="en-US" b="1" dirty="0">
            <a:effectLst>
              <a:outerShdw blurRad="38100" dist="38100" dir="2700000" algn="tl">
                <a:srgbClr val="000000">
                  <a:alpha val="43137"/>
                </a:srgbClr>
              </a:outerShdw>
            </a:effectLst>
          </a:endParaRPr>
        </a:p>
      </dgm:t>
    </dgm:pt>
    <dgm:pt modelId="{D7D095E4-E30A-4595-B159-4404296CD138}" type="parTrans" cxnId="{A8980F84-E7D1-4737-A37E-095611F2C002}">
      <dgm:prSet/>
      <dgm:spPr/>
      <dgm:t>
        <a:bodyPr/>
        <a:lstStyle/>
        <a:p>
          <a:endParaRPr lang="en-US"/>
        </a:p>
      </dgm:t>
    </dgm:pt>
    <dgm:pt modelId="{99F70DCC-577A-4871-A3B3-CBC85F685F5B}" type="sibTrans" cxnId="{A8980F84-E7D1-4737-A37E-095611F2C002}">
      <dgm:prSet/>
      <dgm:spPr/>
      <dgm:t>
        <a:bodyPr/>
        <a:lstStyle/>
        <a:p>
          <a:endParaRPr lang="en-US"/>
        </a:p>
      </dgm:t>
    </dgm:pt>
    <dgm:pt modelId="{D3F065BB-F2AA-4D39-94E3-9A21902BE864}" type="pres">
      <dgm:prSet presAssocID="{644C298F-EDAB-4576-B7AA-7CDAFDC71972}" presName="diagram" presStyleCnt="0">
        <dgm:presLayoutVars>
          <dgm:dir/>
          <dgm:resizeHandles val="exact"/>
        </dgm:presLayoutVars>
      </dgm:prSet>
      <dgm:spPr/>
      <dgm:t>
        <a:bodyPr/>
        <a:lstStyle/>
        <a:p>
          <a:endParaRPr lang="en-US"/>
        </a:p>
      </dgm:t>
    </dgm:pt>
    <dgm:pt modelId="{589868AE-0D20-4C48-AD9F-78B4174E41C0}" type="pres">
      <dgm:prSet presAssocID="{649E4F9C-4F94-4370-9F80-C8CD88C51A30}" presName="node" presStyleLbl="node1" presStyleIdx="0" presStyleCnt="7">
        <dgm:presLayoutVars>
          <dgm:bulletEnabled val="1"/>
        </dgm:presLayoutVars>
      </dgm:prSet>
      <dgm:spPr/>
      <dgm:t>
        <a:bodyPr/>
        <a:lstStyle/>
        <a:p>
          <a:endParaRPr lang="en-US"/>
        </a:p>
      </dgm:t>
    </dgm:pt>
    <dgm:pt modelId="{81FCC87E-28F5-4128-93E6-9112A031B23B}" type="pres">
      <dgm:prSet presAssocID="{7D22BB7A-C0CF-40C3-B0B5-1070014EEA51}" presName="sibTrans" presStyleLbl="sibTrans2D1" presStyleIdx="0" presStyleCnt="6"/>
      <dgm:spPr/>
      <dgm:t>
        <a:bodyPr/>
        <a:lstStyle/>
        <a:p>
          <a:endParaRPr lang="en-US"/>
        </a:p>
      </dgm:t>
    </dgm:pt>
    <dgm:pt modelId="{DC3EE0A4-8104-459A-ADC9-1BE7DF808B27}" type="pres">
      <dgm:prSet presAssocID="{7D22BB7A-C0CF-40C3-B0B5-1070014EEA51}" presName="connectorText" presStyleLbl="sibTrans2D1" presStyleIdx="0" presStyleCnt="6"/>
      <dgm:spPr/>
      <dgm:t>
        <a:bodyPr/>
        <a:lstStyle/>
        <a:p>
          <a:endParaRPr lang="en-US"/>
        </a:p>
      </dgm:t>
    </dgm:pt>
    <dgm:pt modelId="{3FB8A978-4659-4816-B659-76ADF10ADE2C}" type="pres">
      <dgm:prSet presAssocID="{75F795EF-AB3E-490E-AA9D-8A44188672FA}" presName="node" presStyleLbl="node1" presStyleIdx="1" presStyleCnt="7">
        <dgm:presLayoutVars>
          <dgm:bulletEnabled val="1"/>
        </dgm:presLayoutVars>
      </dgm:prSet>
      <dgm:spPr/>
      <dgm:t>
        <a:bodyPr/>
        <a:lstStyle/>
        <a:p>
          <a:endParaRPr lang="en-US"/>
        </a:p>
      </dgm:t>
    </dgm:pt>
    <dgm:pt modelId="{253B1FF4-E4DD-48A5-9AD0-4D41C51FEC68}" type="pres">
      <dgm:prSet presAssocID="{C024B11C-C4BF-4874-B12C-5619EDDCCED2}" presName="sibTrans" presStyleLbl="sibTrans2D1" presStyleIdx="1" presStyleCnt="6"/>
      <dgm:spPr/>
      <dgm:t>
        <a:bodyPr/>
        <a:lstStyle/>
        <a:p>
          <a:endParaRPr lang="en-US"/>
        </a:p>
      </dgm:t>
    </dgm:pt>
    <dgm:pt modelId="{0A64B805-AB80-4C70-A2CC-3777201BE056}" type="pres">
      <dgm:prSet presAssocID="{C024B11C-C4BF-4874-B12C-5619EDDCCED2}" presName="connectorText" presStyleLbl="sibTrans2D1" presStyleIdx="1" presStyleCnt="6"/>
      <dgm:spPr/>
      <dgm:t>
        <a:bodyPr/>
        <a:lstStyle/>
        <a:p>
          <a:endParaRPr lang="en-US"/>
        </a:p>
      </dgm:t>
    </dgm:pt>
    <dgm:pt modelId="{087671FF-8E8E-4C68-BDAC-7F841ED2DE91}" type="pres">
      <dgm:prSet presAssocID="{A35852E0-AF20-4C3C-AE99-D5F35A6B0EDD}" presName="node" presStyleLbl="node1" presStyleIdx="2" presStyleCnt="7">
        <dgm:presLayoutVars>
          <dgm:bulletEnabled val="1"/>
        </dgm:presLayoutVars>
      </dgm:prSet>
      <dgm:spPr/>
      <dgm:t>
        <a:bodyPr/>
        <a:lstStyle/>
        <a:p>
          <a:endParaRPr lang="en-US"/>
        </a:p>
      </dgm:t>
    </dgm:pt>
    <dgm:pt modelId="{1AA85D67-3A70-4B9C-ADF0-3C9151EDBDC2}" type="pres">
      <dgm:prSet presAssocID="{BA10A915-7471-457F-A6F3-174AF788C2B9}" presName="sibTrans" presStyleLbl="sibTrans2D1" presStyleIdx="2" presStyleCnt="6"/>
      <dgm:spPr/>
      <dgm:t>
        <a:bodyPr/>
        <a:lstStyle/>
        <a:p>
          <a:endParaRPr lang="en-US"/>
        </a:p>
      </dgm:t>
    </dgm:pt>
    <dgm:pt modelId="{6D7CAF58-454B-489E-989A-EC2BA6C65EB3}" type="pres">
      <dgm:prSet presAssocID="{BA10A915-7471-457F-A6F3-174AF788C2B9}" presName="connectorText" presStyleLbl="sibTrans2D1" presStyleIdx="2" presStyleCnt="6"/>
      <dgm:spPr/>
      <dgm:t>
        <a:bodyPr/>
        <a:lstStyle/>
        <a:p>
          <a:endParaRPr lang="en-US"/>
        </a:p>
      </dgm:t>
    </dgm:pt>
    <dgm:pt modelId="{72F4F694-E50F-45A6-9916-EED571143C57}" type="pres">
      <dgm:prSet presAssocID="{B35A5761-D81E-413A-A601-AF4944E464D3}" presName="node" presStyleLbl="node1" presStyleIdx="3" presStyleCnt="7">
        <dgm:presLayoutVars>
          <dgm:bulletEnabled val="1"/>
        </dgm:presLayoutVars>
      </dgm:prSet>
      <dgm:spPr/>
      <dgm:t>
        <a:bodyPr/>
        <a:lstStyle/>
        <a:p>
          <a:endParaRPr lang="en-US"/>
        </a:p>
      </dgm:t>
    </dgm:pt>
    <dgm:pt modelId="{831E1D1E-0D69-4687-95C0-877CAD2DE129}" type="pres">
      <dgm:prSet presAssocID="{1CC856E5-844F-4B7C-8CDB-EFA4CA1D223B}" presName="sibTrans" presStyleLbl="sibTrans2D1" presStyleIdx="3" presStyleCnt="6"/>
      <dgm:spPr/>
      <dgm:t>
        <a:bodyPr/>
        <a:lstStyle/>
        <a:p>
          <a:endParaRPr lang="en-US"/>
        </a:p>
      </dgm:t>
    </dgm:pt>
    <dgm:pt modelId="{05A2DF2A-6A3D-4741-88DB-17E2713B0797}" type="pres">
      <dgm:prSet presAssocID="{1CC856E5-844F-4B7C-8CDB-EFA4CA1D223B}" presName="connectorText" presStyleLbl="sibTrans2D1" presStyleIdx="3" presStyleCnt="6"/>
      <dgm:spPr/>
      <dgm:t>
        <a:bodyPr/>
        <a:lstStyle/>
        <a:p>
          <a:endParaRPr lang="en-US"/>
        </a:p>
      </dgm:t>
    </dgm:pt>
    <dgm:pt modelId="{DA78F7D8-4FF2-4B4D-ABC3-158EBAA38CE5}" type="pres">
      <dgm:prSet presAssocID="{0EA173CB-F6B4-4A0B-AD45-B0617A1F457A}" presName="node" presStyleLbl="node1" presStyleIdx="4" presStyleCnt="7">
        <dgm:presLayoutVars>
          <dgm:bulletEnabled val="1"/>
        </dgm:presLayoutVars>
      </dgm:prSet>
      <dgm:spPr/>
      <dgm:t>
        <a:bodyPr/>
        <a:lstStyle/>
        <a:p>
          <a:endParaRPr lang="en-US"/>
        </a:p>
      </dgm:t>
    </dgm:pt>
    <dgm:pt modelId="{67D1203F-028F-4A51-B18A-8C446D31F97F}" type="pres">
      <dgm:prSet presAssocID="{24F91788-DC96-47EF-B2E7-4851C3047F84}" presName="sibTrans" presStyleLbl="sibTrans2D1" presStyleIdx="4" presStyleCnt="6"/>
      <dgm:spPr/>
      <dgm:t>
        <a:bodyPr/>
        <a:lstStyle/>
        <a:p>
          <a:endParaRPr lang="en-US"/>
        </a:p>
      </dgm:t>
    </dgm:pt>
    <dgm:pt modelId="{9190A9EF-8C52-448D-9553-0B306E422C7B}" type="pres">
      <dgm:prSet presAssocID="{24F91788-DC96-47EF-B2E7-4851C3047F84}" presName="connectorText" presStyleLbl="sibTrans2D1" presStyleIdx="4" presStyleCnt="6"/>
      <dgm:spPr/>
      <dgm:t>
        <a:bodyPr/>
        <a:lstStyle/>
        <a:p>
          <a:endParaRPr lang="en-US"/>
        </a:p>
      </dgm:t>
    </dgm:pt>
    <dgm:pt modelId="{2F72F0C4-BAD8-476C-9705-6C21FC4B7E0B}" type="pres">
      <dgm:prSet presAssocID="{6F5EA390-634D-44F0-A43D-A79449EAF132}" presName="node" presStyleLbl="node1" presStyleIdx="5" presStyleCnt="7">
        <dgm:presLayoutVars>
          <dgm:bulletEnabled val="1"/>
        </dgm:presLayoutVars>
      </dgm:prSet>
      <dgm:spPr/>
      <dgm:t>
        <a:bodyPr/>
        <a:lstStyle/>
        <a:p>
          <a:endParaRPr lang="en-US"/>
        </a:p>
      </dgm:t>
    </dgm:pt>
    <dgm:pt modelId="{68DFE77F-31CB-4E70-922C-FB3109FA2FC4}" type="pres">
      <dgm:prSet presAssocID="{D1ADC9C9-D225-44F2-AE8A-C2D16E5939C7}" presName="sibTrans" presStyleLbl="sibTrans2D1" presStyleIdx="5" presStyleCnt="6"/>
      <dgm:spPr/>
      <dgm:t>
        <a:bodyPr/>
        <a:lstStyle/>
        <a:p>
          <a:endParaRPr lang="en-US"/>
        </a:p>
      </dgm:t>
    </dgm:pt>
    <dgm:pt modelId="{0CAE7276-0433-4852-8ABD-D922D6098282}" type="pres">
      <dgm:prSet presAssocID="{D1ADC9C9-D225-44F2-AE8A-C2D16E5939C7}" presName="connectorText" presStyleLbl="sibTrans2D1" presStyleIdx="5" presStyleCnt="6"/>
      <dgm:spPr/>
      <dgm:t>
        <a:bodyPr/>
        <a:lstStyle/>
        <a:p>
          <a:endParaRPr lang="en-US"/>
        </a:p>
      </dgm:t>
    </dgm:pt>
    <dgm:pt modelId="{DA17D707-049D-493C-9A44-9F8E8089607E}" type="pres">
      <dgm:prSet presAssocID="{F9113F17-09BD-443F-BCAC-BF184FBF3D7A}" presName="node" presStyleLbl="node1" presStyleIdx="6" presStyleCnt="7">
        <dgm:presLayoutVars>
          <dgm:bulletEnabled val="1"/>
        </dgm:presLayoutVars>
      </dgm:prSet>
      <dgm:spPr/>
      <dgm:t>
        <a:bodyPr/>
        <a:lstStyle/>
        <a:p>
          <a:endParaRPr lang="en-US"/>
        </a:p>
      </dgm:t>
    </dgm:pt>
  </dgm:ptLst>
  <dgm:cxnLst>
    <dgm:cxn modelId="{D0387C30-1A11-4327-86C4-2406603E7FD0}" type="presOf" srcId="{7D22BB7A-C0CF-40C3-B0B5-1070014EEA51}" destId="{DC3EE0A4-8104-459A-ADC9-1BE7DF808B27}" srcOrd="1" destOrd="0" presId="urn:microsoft.com/office/officeart/2005/8/layout/process5"/>
    <dgm:cxn modelId="{B61C2302-9E63-4791-A4D9-3F280581CCDF}" srcId="{644C298F-EDAB-4576-B7AA-7CDAFDC71972}" destId="{B35A5761-D81E-413A-A601-AF4944E464D3}" srcOrd="3" destOrd="0" parTransId="{C7128FBB-68D5-485B-A45E-D4C5C48D0799}" sibTransId="{1CC856E5-844F-4B7C-8CDB-EFA4CA1D223B}"/>
    <dgm:cxn modelId="{6C23A712-0548-47E7-87DF-FE6352039ABB}" type="presOf" srcId="{A35852E0-AF20-4C3C-AE99-D5F35A6B0EDD}" destId="{087671FF-8E8E-4C68-BDAC-7F841ED2DE91}" srcOrd="0" destOrd="0" presId="urn:microsoft.com/office/officeart/2005/8/layout/process5"/>
    <dgm:cxn modelId="{3D6402CA-F65C-4044-8197-C3862F9CD441}" type="presOf" srcId="{B35A5761-D81E-413A-A601-AF4944E464D3}" destId="{72F4F694-E50F-45A6-9916-EED571143C57}" srcOrd="0" destOrd="0" presId="urn:microsoft.com/office/officeart/2005/8/layout/process5"/>
    <dgm:cxn modelId="{7E8A46D5-121E-4499-A15F-6F913BE90FBC}" type="presOf" srcId="{C024B11C-C4BF-4874-B12C-5619EDDCCED2}" destId="{253B1FF4-E4DD-48A5-9AD0-4D41C51FEC68}" srcOrd="0" destOrd="0" presId="urn:microsoft.com/office/officeart/2005/8/layout/process5"/>
    <dgm:cxn modelId="{C601C6B1-C82A-4B63-96A6-C0ECD09D1A8E}" type="presOf" srcId="{D1ADC9C9-D225-44F2-AE8A-C2D16E5939C7}" destId="{0CAE7276-0433-4852-8ABD-D922D6098282}" srcOrd="1" destOrd="0" presId="urn:microsoft.com/office/officeart/2005/8/layout/process5"/>
    <dgm:cxn modelId="{A9DCC5FE-8A55-4F4D-95EF-A5B4DA675538}" type="presOf" srcId="{D1ADC9C9-D225-44F2-AE8A-C2D16E5939C7}" destId="{68DFE77F-31CB-4E70-922C-FB3109FA2FC4}" srcOrd="0" destOrd="0" presId="urn:microsoft.com/office/officeart/2005/8/layout/process5"/>
    <dgm:cxn modelId="{4842A9EC-1D8B-438D-837F-36A2CCB4433B}" type="presOf" srcId="{BA10A915-7471-457F-A6F3-174AF788C2B9}" destId="{6D7CAF58-454B-489E-989A-EC2BA6C65EB3}" srcOrd="1" destOrd="0" presId="urn:microsoft.com/office/officeart/2005/8/layout/process5"/>
    <dgm:cxn modelId="{722A11DC-1793-4591-ACEC-17A3A4962CA4}" type="presOf" srcId="{F9113F17-09BD-443F-BCAC-BF184FBF3D7A}" destId="{DA17D707-049D-493C-9A44-9F8E8089607E}" srcOrd="0" destOrd="0" presId="urn:microsoft.com/office/officeart/2005/8/layout/process5"/>
    <dgm:cxn modelId="{2FEB09B3-9350-48F7-98A5-34CC8ADE6C42}" type="presOf" srcId="{24F91788-DC96-47EF-B2E7-4851C3047F84}" destId="{67D1203F-028F-4A51-B18A-8C446D31F97F}" srcOrd="0" destOrd="0" presId="urn:microsoft.com/office/officeart/2005/8/layout/process5"/>
    <dgm:cxn modelId="{465E373B-419D-4151-9F30-C67DE7EC5B08}" srcId="{644C298F-EDAB-4576-B7AA-7CDAFDC71972}" destId="{0EA173CB-F6B4-4A0B-AD45-B0617A1F457A}" srcOrd="4" destOrd="0" parTransId="{1BADB413-BA9B-45C0-9F0A-5D915DC5C099}" sibTransId="{24F91788-DC96-47EF-B2E7-4851C3047F84}"/>
    <dgm:cxn modelId="{74D944E8-D314-4C61-9A3D-7C3DFD594AF6}" type="presOf" srcId="{1CC856E5-844F-4B7C-8CDB-EFA4CA1D223B}" destId="{05A2DF2A-6A3D-4741-88DB-17E2713B0797}" srcOrd="1" destOrd="0" presId="urn:microsoft.com/office/officeart/2005/8/layout/process5"/>
    <dgm:cxn modelId="{FB1AC96B-DDE1-44AF-8BB4-4888110FFDA9}" srcId="{644C298F-EDAB-4576-B7AA-7CDAFDC71972}" destId="{649E4F9C-4F94-4370-9F80-C8CD88C51A30}" srcOrd="0" destOrd="0" parTransId="{22B4F0FF-5B41-4101-8CE8-6BFBEE3A3EE2}" sibTransId="{7D22BB7A-C0CF-40C3-B0B5-1070014EEA51}"/>
    <dgm:cxn modelId="{1F4C579A-54BB-4917-8567-D0A400C521AE}" type="presOf" srcId="{24F91788-DC96-47EF-B2E7-4851C3047F84}" destId="{9190A9EF-8C52-448D-9553-0B306E422C7B}" srcOrd="1" destOrd="0" presId="urn:microsoft.com/office/officeart/2005/8/layout/process5"/>
    <dgm:cxn modelId="{85F4DAF7-EA4C-41D1-838F-B10A9F1113F1}" type="presOf" srcId="{7D22BB7A-C0CF-40C3-B0B5-1070014EEA51}" destId="{81FCC87E-28F5-4128-93E6-9112A031B23B}" srcOrd="0" destOrd="0" presId="urn:microsoft.com/office/officeart/2005/8/layout/process5"/>
    <dgm:cxn modelId="{6D4D6AD3-5809-4520-BF6D-A07EE0EDCD27}" srcId="{644C298F-EDAB-4576-B7AA-7CDAFDC71972}" destId="{75F795EF-AB3E-490E-AA9D-8A44188672FA}" srcOrd="1" destOrd="0" parTransId="{554B8179-6360-40A2-9310-50E29C2950C6}" sibTransId="{C024B11C-C4BF-4874-B12C-5619EDDCCED2}"/>
    <dgm:cxn modelId="{23A2CCFB-C79A-4DA5-BEF1-91E3B182F7C9}" type="presOf" srcId="{6F5EA390-634D-44F0-A43D-A79449EAF132}" destId="{2F72F0C4-BAD8-476C-9705-6C21FC4B7E0B}" srcOrd="0" destOrd="0" presId="urn:microsoft.com/office/officeart/2005/8/layout/process5"/>
    <dgm:cxn modelId="{1415F27C-CDCB-439E-BC95-30FB6BC3D49D}" srcId="{644C298F-EDAB-4576-B7AA-7CDAFDC71972}" destId="{6F5EA390-634D-44F0-A43D-A79449EAF132}" srcOrd="5" destOrd="0" parTransId="{8BAC788A-178C-4D5C-AC7D-AB98EA5FB370}" sibTransId="{D1ADC9C9-D225-44F2-AE8A-C2D16E5939C7}"/>
    <dgm:cxn modelId="{D08E9829-B498-403C-82EE-790677ED1417}" type="presOf" srcId="{BA10A915-7471-457F-A6F3-174AF788C2B9}" destId="{1AA85D67-3A70-4B9C-ADF0-3C9151EDBDC2}" srcOrd="0" destOrd="0" presId="urn:microsoft.com/office/officeart/2005/8/layout/process5"/>
    <dgm:cxn modelId="{A8980F84-E7D1-4737-A37E-095611F2C002}" srcId="{644C298F-EDAB-4576-B7AA-7CDAFDC71972}" destId="{F9113F17-09BD-443F-BCAC-BF184FBF3D7A}" srcOrd="6" destOrd="0" parTransId="{D7D095E4-E30A-4595-B159-4404296CD138}" sibTransId="{99F70DCC-577A-4871-A3B3-CBC85F685F5B}"/>
    <dgm:cxn modelId="{83410773-1A8A-48A0-8674-7F45D39BF6A7}" srcId="{644C298F-EDAB-4576-B7AA-7CDAFDC71972}" destId="{A35852E0-AF20-4C3C-AE99-D5F35A6B0EDD}" srcOrd="2" destOrd="0" parTransId="{0D918A6B-174D-4428-B328-DFF66440C0C6}" sibTransId="{BA10A915-7471-457F-A6F3-174AF788C2B9}"/>
    <dgm:cxn modelId="{09BD08B0-DFCE-4181-9330-E293D02FF9C5}" type="presOf" srcId="{644C298F-EDAB-4576-B7AA-7CDAFDC71972}" destId="{D3F065BB-F2AA-4D39-94E3-9A21902BE864}" srcOrd="0" destOrd="0" presId="urn:microsoft.com/office/officeart/2005/8/layout/process5"/>
    <dgm:cxn modelId="{85CA84B6-543E-4769-B80A-F0F3E10FE3EC}" type="presOf" srcId="{C024B11C-C4BF-4874-B12C-5619EDDCCED2}" destId="{0A64B805-AB80-4C70-A2CC-3777201BE056}" srcOrd="1" destOrd="0" presId="urn:microsoft.com/office/officeart/2005/8/layout/process5"/>
    <dgm:cxn modelId="{CCEBD983-BE05-419A-A669-8D6CDA776B81}" type="presOf" srcId="{75F795EF-AB3E-490E-AA9D-8A44188672FA}" destId="{3FB8A978-4659-4816-B659-76ADF10ADE2C}" srcOrd="0" destOrd="0" presId="urn:microsoft.com/office/officeart/2005/8/layout/process5"/>
    <dgm:cxn modelId="{77169A24-E69F-4BC8-AF53-FF6F875FD72D}" type="presOf" srcId="{0EA173CB-F6B4-4A0B-AD45-B0617A1F457A}" destId="{DA78F7D8-4FF2-4B4D-ABC3-158EBAA38CE5}" srcOrd="0" destOrd="0" presId="urn:microsoft.com/office/officeart/2005/8/layout/process5"/>
    <dgm:cxn modelId="{F491601A-B5CE-4910-830C-43CB527B0BD4}" type="presOf" srcId="{1CC856E5-844F-4B7C-8CDB-EFA4CA1D223B}" destId="{831E1D1E-0D69-4687-95C0-877CAD2DE129}" srcOrd="0" destOrd="0" presId="urn:microsoft.com/office/officeart/2005/8/layout/process5"/>
    <dgm:cxn modelId="{E3179C4D-423F-4CC4-B19F-EE41F6EFAB32}" type="presOf" srcId="{649E4F9C-4F94-4370-9F80-C8CD88C51A30}" destId="{589868AE-0D20-4C48-AD9F-78B4174E41C0}" srcOrd="0" destOrd="0" presId="urn:microsoft.com/office/officeart/2005/8/layout/process5"/>
    <dgm:cxn modelId="{3E1F80A2-6D57-40E0-AE2D-D857A072D3CB}" type="presParOf" srcId="{D3F065BB-F2AA-4D39-94E3-9A21902BE864}" destId="{589868AE-0D20-4C48-AD9F-78B4174E41C0}" srcOrd="0" destOrd="0" presId="urn:microsoft.com/office/officeart/2005/8/layout/process5"/>
    <dgm:cxn modelId="{A66EBF8B-8696-4929-8702-8CDEAE8F5861}" type="presParOf" srcId="{D3F065BB-F2AA-4D39-94E3-9A21902BE864}" destId="{81FCC87E-28F5-4128-93E6-9112A031B23B}" srcOrd="1" destOrd="0" presId="urn:microsoft.com/office/officeart/2005/8/layout/process5"/>
    <dgm:cxn modelId="{D61A0928-EE84-4CB5-9F07-FB430DECE985}" type="presParOf" srcId="{81FCC87E-28F5-4128-93E6-9112A031B23B}" destId="{DC3EE0A4-8104-459A-ADC9-1BE7DF808B27}" srcOrd="0" destOrd="0" presId="urn:microsoft.com/office/officeart/2005/8/layout/process5"/>
    <dgm:cxn modelId="{2DB7561B-7D4D-43E5-91FD-034E3A52C3F1}" type="presParOf" srcId="{D3F065BB-F2AA-4D39-94E3-9A21902BE864}" destId="{3FB8A978-4659-4816-B659-76ADF10ADE2C}" srcOrd="2" destOrd="0" presId="urn:microsoft.com/office/officeart/2005/8/layout/process5"/>
    <dgm:cxn modelId="{DFC55BF2-0E93-4FC8-BC78-6FAEB72D6B28}" type="presParOf" srcId="{D3F065BB-F2AA-4D39-94E3-9A21902BE864}" destId="{253B1FF4-E4DD-48A5-9AD0-4D41C51FEC68}" srcOrd="3" destOrd="0" presId="urn:microsoft.com/office/officeart/2005/8/layout/process5"/>
    <dgm:cxn modelId="{E08C6A1F-D563-4C37-B7B8-0D08D2AD4842}" type="presParOf" srcId="{253B1FF4-E4DD-48A5-9AD0-4D41C51FEC68}" destId="{0A64B805-AB80-4C70-A2CC-3777201BE056}" srcOrd="0" destOrd="0" presId="urn:microsoft.com/office/officeart/2005/8/layout/process5"/>
    <dgm:cxn modelId="{CEA3AC8C-1665-478A-BCA1-F534D3C09584}" type="presParOf" srcId="{D3F065BB-F2AA-4D39-94E3-9A21902BE864}" destId="{087671FF-8E8E-4C68-BDAC-7F841ED2DE91}" srcOrd="4" destOrd="0" presId="urn:microsoft.com/office/officeart/2005/8/layout/process5"/>
    <dgm:cxn modelId="{FA9676A2-0696-4BC7-8266-F8CC22DBF733}" type="presParOf" srcId="{D3F065BB-F2AA-4D39-94E3-9A21902BE864}" destId="{1AA85D67-3A70-4B9C-ADF0-3C9151EDBDC2}" srcOrd="5" destOrd="0" presId="urn:microsoft.com/office/officeart/2005/8/layout/process5"/>
    <dgm:cxn modelId="{D51F0B35-60A7-421B-9CEB-31C40ECC7EBE}" type="presParOf" srcId="{1AA85D67-3A70-4B9C-ADF0-3C9151EDBDC2}" destId="{6D7CAF58-454B-489E-989A-EC2BA6C65EB3}" srcOrd="0" destOrd="0" presId="urn:microsoft.com/office/officeart/2005/8/layout/process5"/>
    <dgm:cxn modelId="{C91023C0-35CA-49C1-9E2D-DF6896F0692F}" type="presParOf" srcId="{D3F065BB-F2AA-4D39-94E3-9A21902BE864}" destId="{72F4F694-E50F-45A6-9916-EED571143C57}" srcOrd="6" destOrd="0" presId="urn:microsoft.com/office/officeart/2005/8/layout/process5"/>
    <dgm:cxn modelId="{4947CFD0-3082-4550-A6DC-86640DCB2357}" type="presParOf" srcId="{D3F065BB-F2AA-4D39-94E3-9A21902BE864}" destId="{831E1D1E-0D69-4687-95C0-877CAD2DE129}" srcOrd="7" destOrd="0" presId="urn:microsoft.com/office/officeart/2005/8/layout/process5"/>
    <dgm:cxn modelId="{D1777BD4-1344-4FF4-82DC-6E162E92E7EA}" type="presParOf" srcId="{831E1D1E-0D69-4687-95C0-877CAD2DE129}" destId="{05A2DF2A-6A3D-4741-88DB-17E2713B0797}" srcOrd="0" destOrd="0" presId="urn:microsoft.com/office/officeart/2005/8/layout/process5"/>
    <dgm:cxn modelId="{D12EC0D9-7A61-4797-8175-ECD8BA2F2656}" type="presParOf" srcId="{D3F065BB-F2AA-4D39-94E3-9A21902BE864}" destId="{DA78F7D8-4FF2-4B4D-ABC3-158EBAA38CE5}" srcOrd="8" destOrd="0" presId="urn:microsoft.com/office/officeart/2005/8/layout/process5"/>
    <dgm:cxn modelId="{19562A6C-5D1F-40D5-B4DF-E5758167536F}" type="presParOf" srcId="{D3F065BB-F2AA-4D39-94E3-9A21902BE864}" destId="{67D1203F-028F-4A51-B18A-8C446D31F97F}" srcOrd="9" destOrd="0" presId="urn:microsoft.com/office/officeart/2005/8/layout/process5"/>
    <dgm:cxn modelId="{2803B707-1436-4411-AE31-A0206C89D1EC}" type="presParOf" srcId="{67D1203F-028F-4A51-B18A-8C446D31F97F}" destId="{9190A9EF-8C52-448D-9553-0B306E422C7B}" srcOrd="0" destOrd="0" presId="urn:microsoft.com/office/officeart/2005/8/layout/process5"/>
    <dgm:cxn modelId="{A550C05B-48A9-47E0-8F90-0DBF5CC617B2}" type="presParOf" srcId="{D3F065BB-F2AA-4D39-94E3-9A21902BE864}" destId="{2F72F0C4-BAD8-476C-9705-6C21FC4B7E0B}" srcOrd="10" destOrd="0" presId="urn:microsoft.com/office/officeart/2005/8/layout/process5"/>
    <dgm:cxn modelId="{6C6E37C0-D47C-41AA-A448-39AE8A0AEE6E}" type="presParOf" srcId="{D3F065BB-F2AA-4D39-94E3-9A21902BE864}" destId="{68DFE77F-31CB-4E70-922C-FB3109FA2FC4}" srcOrd="11" destOrd="0" presId="urn:microsoft.com/office/officeart/2005/8/layout/process5"/>
    <dgm:cxn modelId="{97C55FF8-E8A0-4077-BD89-C1066262861D}" type="presParOf" srcId="{68DFE77F-31CB-4E70-922C-FB3109FA2FC4}" destId="{0CAE7276-0433-4852-8ABD-D922D6098282}" srcOrd="0" destOrd="0" presId="urn:microsoft.com/office/officeart/2005/8/layout/process5"/>
    <dgm:cxn modelId="{85FF6E78-0C31-4502-B7C9-999C1F93D74E}" type="presParOf" srcId="{D3F065BB-F2AA-4D39-94E3-9A21902BE864}" destId="{DA17D707-049D-493C-9A44-9F8E8089607E}" srcOrd="12"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B94A21B-6740-4055-BEA9-C127623FE6DB}" type="doc">
      <dgm:prSet loTypeId="urn:microsoft.com/office/officeart/2005/8/layout/radial6" loCatId="cycle" qsTypeId="urn:microsoft.com/office/officeart/2005/8/quickstyle/simple5" qsCatId="simple" csTypeId="urn:microsoft.com/office/officeart/2005/8/colors/accent0_3" csCatId="mainScheme" phldr="1"/>
      <dgm:spPr/>
      <dgm:t>
        <a:bodyPr/>
        <a:lstStyle/>
        <a:p>
          <a:endParaRPr lang="en-US"/>
        </a:p>
      </dgm:t>
    </dgm:pt>
    <dgm:pt modelId="{EA8C2644-7221-414B-8845-7B5BAD986C03}">
      <dgm:prSet phldrT="[Text]" custT="1"/>
      <dgm:spPr/>
      <dgm:t>
        <a:bodyPr/>
        <a:lstStyle/>
        <a:p>
          <a:r>
            <a:rPr lang="en-US" sz="3600" b="1" dirty="0" smtClean="0">
              <a:solidFill>
                <a:schemeClr val="tx1"/>
              </a:solidFill>
              <a:effectLst>
                <a:outerShdw blurRad="38100" dist="38100" dir="2700000" algn="tl">
                  <a:srgbClr val="000000">
                    <a:alpha val="43137"/>
                  </a:srgbClr>
                </a:outerShdw>
              </a:effectLst>
            </a:rPr>
            <a:t>Form</a:t>
          </a:r>
          <a:endParaRPr lang="en-US" sz="3600" b="1" dirty="0">
            <a:solidFill>
              <a:schemeClr val="tx1"/>
            </a:solidFill>
            <a:effectLst>
              <a:outerShdw blurRad="38100" dist="38100" dir="2700000" algn="tl">
                <a:srgbClr val="000000">
                  <a:alpha val="43137"/>
                </a:srgbClr>
              </a:outerShdw>
            </a:effectLst>
          </a:endParaRPr>
        </a:p>
      </dgm:t>
    </dgm:pt>
    <dgm:pt modelId="{028E4DA5-6558-4B6A-849A-F5E9BF4B628D}" type="parTrans" cxnId="{191F94E5-8DFE-4C99-BF4C-110E3D833CC1}">
      <dgm:prSet/>
      <dgm:spPr/>
      <dgm:t>
        <a:bodyPr/>
        <a:lstStyle/>
        <a:p>
          <a:endParaRPr lang="en-US" sz="2400" b="1">
            <a:solidFill>
              <a:schemeClr val="tx1"/>
            </a:solidFill>
            <a:effectLst>
              <a:outerShdw blurRad="38100" dist="38100" dir="2700000" algn="tl">
                <a:srgbClr val="000000">
                  <a:alpha val="43137"/>
                </a:srgbClr>
              </a:outerShdw>
            </a:effectLst>
          </a:endParaRPr>
        </a:p>
      </dgm:t>
    </dgm:pt>
    <dgm:pt modelId="{B83F8983-FA0B-4745-AB6E-11DD5120C9C9}" type="sibTrans" cxnId="{191F94E5-8DFE-4C99-BF4C-110E3D833CC1}">
      <dgm:prSet/>
      <dgm:spPr/>
      <dgm:t>
        <a:bodyPr/>
        <a:lstStyle/>
        <a:p>
          <a:endParaRPr lang="en-US" sz="2400" b="1">
            <a:solidFill>
              <a:schemeClr val="tx1"/>
            </a:solidFill>
            <a:effectLst>
              <a:outerShdw blurRad="38100" dist="38100" dir="2700000" algn="tl">
                <a:srgbClr val="000000">
                  <a:alpha val="43137"/>
                </a:srgbClr>
              </a:outerShdw>
            </a:effectLst>
          </a:endParaRPr>
        </a:p>
      </dgm:t>
    </dgm:pt>
    <dgm:pt modelId="{F1B07698-B5CC-4FA1-8B56-1C10BD61614D}">
      <dgm:prSet phldrT="[Text]" custT="1"/>
      <dgm:spPr/>
      <dgm:t>
        <a:bodyPr/>
        <a:lstStyle/>
        <a:p>
          <a:r>
            <a:rPr lang="en-US" sz="2000" b="1" dirty="0" smtClean="0">
              <a:solidFill>
                <a:schemeClr val="tx1"/>
              </a:solidFill>
              <a:effectLst>
                <a:outerShdw blurRad="38100" dist="38100" dir="2700000" algn="tl">
                  <a:srgbClr val="000000">
                    <a:alpha val="43137"/>
                  </a:srgbClr>
                </a:outerShdw>
              </a:effectLst>
            </a:rPr>
            <a:t>Stimuli</a:t>
          </a:r>
          <a:endParaRPr lang="en-US" sz="2000" b="1" dirty="0">
            <a:solidFill>
              <a:schemeClr val="tx1"/>
            </a:solidFill>
            <a:effectLst>
              <a:outerShdw blurRad="38100" dist="38100" dir="2700000" algn="tl">
                <a:srgbClr val="000000">
                  <a:alpha val="43137"/>
                </a:srgbClr>
              </a:outerShdw>
            </a:effectLst>
          </a:endParaRPr>
        </a:p>
      </dgm:t>
    </dgm:pt>
    <dgm:pt modelId="{37A6F425-321A-4C92-8BE4-D7E329FFF1CE}" type="parTrans" cxnId="{67B30922-4378-498A-9194-116B21FB051A}">
      <dgm:prSet/>
      <dgm:spPr/>
      <dgm:t>
        <a:bodyPr/>
        <a:lstStyle/>
        <a:p>
          <a:endParaRPr lang="en-US" sz="2400" b="1">
            <a:solidFill>
              <a:schemeClr val="tx1"/>
            </a:solidFill>
            <a:effectLst>
              <a:outerShdw blurRad="38100" dist="38100" dir="2700000" algn="tl">
                <a:srgbClr val="000000">
                  <a:alpha val="43137"/>
                </a:srgbClr>
              </a:outerShdw>
            </a:effectLst>
          </a:endParaRPr>
        </a:p>
      </dgm:t>
    </dgm:pt>
    <dgm:pt modelId="{7CDC2C88-A9C2-464A-A94D-0A508CF1647C}" type="sibTrans" cxnId="{67B30922-4378-498A-9194-116B21FB051A}">
      <dgm:prSet/>
      <dgm:spPr/>
      <dgm:t>
        <a:bodyPr/>
        <a:lstStyle/>
        <a:p>
          <a:endParaRPr lang="en-US" sz="2400" b="1">
            <a:solidFill>
              <a:schemeClr val="tx1"/>
            </a:solidFill>
            <a:effectLst>
              <a:outerShdw blurRad="38100" dist="38100" dir="2700000" algn="tl">
                <a:srgbClr val="000000">
                  <a:alpha val="43137"/>
                </a:srgbClr>
              </a:outerShdw>
            </a:effectLst>
          </a:endParaRPr>
        </a:p>
      </dgm:t>
    </dgm:pt>
    <dgm:pt modelId="{1A79BFA2-F671-429C-ABE0-483D06BDFC19}">
      <dgm:prSet phldrT="[Text]" custT="1"/>
      <dgm:spPr/>
      <dgm:t>
        <a:bodyPr/>
        <a:lstStyle/>
        <a:p>
          <a:r>
            <a:rPr lang="en-US" sz="2000" b="1" dirty="0" smtClean="0">
              <a:solidFill>
                <a:schemeClr val="tx1"/>
              </a:solidFill>
              <a:effectLst>
                <a:outerShdw blurRad="38100" dist="38100" dir="2700000" algn="tl">
                  <a:srgbClr val="000000">
                    <a:alpha val="43137"/>
                  </a:srgbClr>
                </a:outerShdw>
              </a:effectLst>
            </a:rPr>
            <a:t>Decor</a:t>
          </a:r>
          <a:endParaRPr lang="en-US" sz="2000" b="1" dirty="0">
            <a:solidFill>
              <a:schemeClr val="tx1"/>
            </a:solidFill>
            <a:effectLst>
              <a:outerShdw blurRad="38100" dist="38100" dir="2700000" algn="tl">
                <a:srgbClr val="000000">
                  <a:alpha val="43137"/>
                </a:srgbClr>
              </a:outerShdw>
            </a:effectLst>
          </a:endParaRPr>
        </a:p>
      </dgm:t>
    </dgm:pt>
    <dgm:pt modelId="{BC063619-9426-438D-9631-4F1B674173D4}" type="parTrans" cxnId="{C8CC2D2D-B1B0-4CCC-AAD8-F2B3532EDB4F}">
      <dgm:prSet/>
      <dgm:spPr/>
      <dgm:t>
        <a:bodyPr/>
        <a:lstStyle/>
        <a:p>
          <a:endParaRPr lang="en-US" sz="2400" b="1">
            <a:solidFill>
              <a:schemeClr val="tx1"/>
            </a:solidFill>
            <a:effectLst>
              <a:outerShdw blurRad="38100" dist="38100" dir="2700000" algn="tl">
                <a:srgbClr val="000000">
                  <a:alpha val="43137"/>
                </a:srgbClr>
              </a:outerShdw>
            </a:effectLst>
          </a:endParaRPr>
        </a:p>
      </dgm:t>
    </dgm:pt>
    <dgm:pt modelId="{DCCD6BCE-DD01-49BC-978A-0E4466B33931}" type="sibTrans" cxnId="{C8CC2D2D-B1B0-4CCC-AAD8-F2B3532EDB4F}">
      <dgm:prSet/>
      <dgm:spPr/>
      <dgm:t>
        <a:bodyPr/>
        <a:lstStyle/>
        <a:p>
          <a:endParaRPr lang="en-US" sz="2400" b="1">
            <a:solidFill>
              <a:schemeClr val="tx1"/>
            </a:solidFill>
            <a:effectLst>
              <a:outerShdw blurRad="38100" dist="38100" dir="2700000" algn="tl">
                <a:srgbClr val="000000">
                  <a:alpha val="43137"/>
                </a:srgbClr>
              </a:outerShdw>
            </a:effectLst>
          </a:endParaRPr>
        </a:p>
      </dgm:t>
    </dgm:pt>
    <dgm:pt modelId="{93C0F9C3-9672-4B39-82F1-B24E03E1005B}">
      <dgm:prSet phldrT="[Text]" custT="1"/>
      <dgm:spPr/>
      <dgm:t>
        <a:bodyPr/>
        <a:lstStyle/>
        <a:p>
          <a:r>
            <a:rPr lang="en-US" sz="1800" b="1" dirty="0" smtClean="0">
              <a:solidFill>
                <a:schemeClr val="tx1"/>
              </a:solidFill>
              <a:effectLst>
                <a:outerShdw blurRad="38100" dist="38100" dir="2700000" algn="tl">
                  <a:srgbClr val="000000">
                    <a:alpha val="43137"/>
                  </a:srgbClr>
                </a:outerShdw>
              </a:effectLst>
            </a:rPr>
            <a:t>Imagery</a:t>
          </a:r>
          <a:endParaRPr lang="en-US" sz="1800" b="1" dirty="0">
            <a:solidFill>
              <a:schemeClr val="tx1"/>
            </a:solidFill>
            <a:effectLst>
              <a:outerShdw blurRad="38100" dist="38100" dir="2700000" algn="tl">
                <a:srgbClr val="000000">
                  <a:alpha val="43137"/>
                </a:srgbClr>
              </a:outerShdw>
            </a:effectLst>
          </a:endParaRPr>
        </a:p>
      </dgm:t>
    </dgm:pt>
    <dgm:pt modelId="{8F2E720E-7780-4E51-873D-61EEB49150C3}" type="parTrans" cxnId="{75C39149-8EC8-41CB-AFFB-451DFA492DC5}">
      <dgm:prSet/>
      <dgm:spPr/>
      <dgm:t>
        <a:bodyPr/>
        <a:lstStyle/>
        <a:p>
          <a:endParaRPr lang="en-US" sz="2400" b="1">
            <a:solidFill>
              <a:schemeClr val="tx1"/>
            </a:solidFill>
            <a:effectLst>
              <a:outerShdw blurRad="38100" dist="38100" dir="2700000" algn="tl">
                <a:srgbClr val="000000">
                  <a:alpha val="43137"/>
                </a:srgbClr>
              </a:outerShdw>
            </a:effectLst>
          </a:endParaRPr>
        </a:p>
      </dgm:t>
    </dgm:pt>
    <dgm:pt modelId="{468C5C43-7F3E-4E81-8329-93DEA8522707}" type="sibTrans" cxnId="{75C39149-8EC8-41CB-AFFB-451DFA492DC5}">
      <dgm:prSet/>
      <dgm:spPr/>
      <dgm:t>
        <a:bodyPr/>
        <a:lstStyle/>
        <a:p>
          <a:endParaRPr lang="en-US" sz="2400" b="1">
            <a:solidFill>
              <a:schemeClr val="tx1"/>
            </a:solidFill>
            <a:effectLst>
              <a:outerShdw blurRad="38100" dist="38100" dir="2700000" algn="tl">
                <a:srgbClr val="000000">
                  <a:alpha val="43137"/>
                </a:srgbClr>
              </a:outerShdw>
            </a:effectLst>
          </a:endParaRPr>
        </a:p>
      </dgm:t>
    </dgm:pt>
    <dgm:pt modelId="{2F0C6D23-F80F-4F58-A2AD-AE806041ED16}">
      <dgm:prSet phldrT="[Text]" custT="1"/>
      <dgm:spPr/>
      <dgm:t>
        <a:bodyPr/>
        <a:lstStyle/>
        <a:p>
          <a:r>
            <a:rPr lang="en-US" sz="2000" b="1" dirty="0" smtClean="0">
              <a:solidFill>
                <a:schemeClr val="tx1"/>
              </a:solidFill>
              <a:effectLst>
                <a:outerShdw blurRad="38100" dist="38100" dir="2700000" algn="tl">
                  <a:srgbClr val="000000">
                    <a:alpha val="43137"/>
                  </a:srgbClr>
                </a:outerShdw>
              </a:effectLst>
            </a:rPr>
            <a:t>Space</a:t>
          </a:r>
          <a:endParaRPr lang="en-US" sz="2000" b="1" dirty="0">
            <a:solidFill>
              <a:schemeClr val="tx1"/>
            </a:solidFill>
            <a:effectLst>
              <a:outerShdw blurRad="38100" dist="38100" dir="2700000" algn="tl">
                <a:srgbClr val="000000">
                  <a:alpha val="43137"/>
                </a:srgbClr>
              </a:outerShdw>
            </a:effectLst>
          </a:endParaRPr>
        </a:p>
      </dgm:t>
    </dgm:pt>
    <dgm:pt modelId="{1938FD85-8F60-478B-859F-24C42D8D8EA3}" type="parTrans" cxnId="{DF465F57-6800-4745-A655-333DFC0A5441}">
      <dgm:prSet/>
      <dgm:spPr/>
      <dgm:t>
        <a:bodyPr/>
        <a:lstStyle/>
        <a:p>
          <a:endParaRPr lang="en-US" sz="2400" b="1">
            <a:solidFill>
              <a:schemeClr val="tx1"/>
            </a:solidFill>
            <a:effectLst>
              <a:outerShdw blurRad="38100" dist="38100" dir="2700000" algn="tl">
                <a:srgbClr val="000000">
                  <a:alpha val="43137"/>
                </a:srgbClr>
              </a:outerShdw>
            </a:effectLst>
          </a:endParaRPr>
        </a:p>
      </dgm:t>
    </dgm:pt>
    <dgm:pt modelId="{B85ABE71-A728-42D4-91D3-6068EFBFE5C3}" type="sibTrans" cxnId="{DF465F57-6800-4745-A655-333DFC0A5441}">
      <dgm:prSet/>
      <dgm:spPr/>
      <dgm:t>
        <a:bodyPr/>
        <a:lstStyle/>
        <a:p>
          <a:endParaRPr lang="en-US" sz="2400" b="1">
            <a:solidFill>
              <a:schemeClr val="tx1"/>
            </a:solidFill>
            <a:effectLst>
              <a:outerShdw blurRad="38100" dist="38100" dir="2700000" algn="tl">
                <a:srgbClr val="000000">
                  <a:alpha val="43137"/>
                </a:srgbClr>
              </a:outerShdw>
            </a:effectLst>
          </a:endParaRPr>
        </a:p>
      </dgm:t>
    </dgm:pt>
    <dgm:pt modelId="{70520563-8DB9-47E8-AE5A-0C89EF8C35DC}" type="pres">
      <dgm:prSet presAssocID="{FB94A21B-6740-4055-BEA9-C127623FE6DB}" presName="Name0" presStyleCnt="0">
        <dgm:presLayoutVars>
          <dgm:chMax val="1"/>
          <dgm:dir/>
          <dgm:animLvl val="ctr"/>
          <dgm:resizeHandles val="exact"/>
        </dgm:presLayoutVars>
      </dgm:prSet>
      <dgm:spPr/>
      <dgm:t>
        <a:bodyPr/>
        <a:lstStyle/>
        <a:p>
          <a:endParaRPr lang="en-US"/>
        </a:p>
      </dgm:t>
    </dgm:pt>
    <dgm:pt modelId="{9207D6FC-F436-4150-8BFB-50799F1A3EB7}" type="pres">
      <dgm:prSet presAssocID="{EA8C2644-7221-414B-8845-7B5BAD986C03}" presName="centerShape" presStyleLbl="node0" presStyleIdx="0" presStyleCnt="1" custLinFactNeighborX="0" custLinFactNeighborY="-16"/>
      <dgm:spPr/>
      <dgm:t>
        <a:bodyPr/>
        <a:lstStyle/>
        <a:p>
          <a:endParaRPr lang="en-US"/>
        </a:p>
      </dgm:t>
    </dgm:pt>
    <dgm:pt modelId="{1485E82B-075C-4930-A42E-4699E600AA1C}" type="pres">
      <dgm:prSet presAssocID="{F1B07698-B5CC-4FA1-8B56-1C10BD61614D}" presName="node" presStyleLbl="node1" presStyleIdx="0" presStyleCnt="4">
        <dgm:presLayoutVars>
          <dgm:bulletEnabled val="1"/>
        </dgm:presLayoutVars>
      </dgm:prSet>
      <dgm:spPr/>
      <dgm:t>
        <a:bodyPr/>
        <a:lstStyle/>
        <a:p>
          <a:endParaRPr lang="en-US"/>
        </a:p>
      </dgm:t>
    </dgm:pt>
    <dgm:pt modelId="{19B2970F-1AC2-4AAF-ABB3-FC7FF3E07C6E}" type="pres">
      <dgm:prSet presAssocID="{F1B07698-B5CC-4FA1-8B56-1C10BD61614D}" presName="dummy" presStyleCnt="0"/>
      <dgm:spPr/>
    </dgm:pt>
    <dgm:pt modelId="{50D6C5EB-AEBB-436B-936A-8DE5B8D72BCE}" type="pres">
      <dgm:prSet presAssocID="{7CDC2C88-A9C2-464A-A94D-0A508CF1647C}" presName="sibTrans" presStyleLbl="sibTrans2D1" presStyleIdx="0" presStyleCnt="4"/>
      <dgm:spPr/>
      <dgm:t>
        <a:bodyPr/>
        <a:lstStyle/>
        <a:p>
          <a:endParaRPr lang="en-US"/>
        </a:p>
      </dgm:t>
    </dgm:pt>
    <dgm:pt modelId="{B69E4058-9801-4DF3-828D-B1D9B60C7D42}" type="pres">
      <dgm:prSet presAssocID="{1A79BFA2-F671-429C-ABE0-483D06BDFC19}" presName="node" presStyleLbl="node1" presStyleIdx="1" presStyleCnt="4">
        <dgm:presLayoutVars>
          <dgm:bulletEnabled val="1"/>
        </dgm:presLayoutVars>
      </dgm:prSet>
      <dgm:spPr/>
      <dgm:t>
        <a:bodyPr/>
        <a:lstStyle/>
        <a:p>
          <a:endParaRPr lang="en-US"/>
        </a:p>
      </dgm:t>
    </dgm:pt>
    <dgm:pt modelId="{EE66EDAD-9FCF-43CF-8999-44B4003C8A3C}" type="pres">
      <dgm:prSet presAssocID="{1A79BFA2-F671-429C-ABE0-483D06BDFC19}" presName="dummy" presStyleCnt="0"/>
      <dgm:spPr/>
    </dgm:pt>
    <dgm:pt modelId="{6F4B43AD-6014-4EBE-9E62-6C914F5B6542}" type="pres">
      <dgm:prSet presAssocID="{DCCD6BCE-DD01-49BC-978A-0E4466B33931}" presName="sibTrans" presStyleLbl="sibTrans2D1" presStyleIdx="1" presStyleCnt="4"/>
      <dgm:spPr/>
      <dgm:t>
        <a:bodyPr/>
        <a:lstStyle/>
        <a:p>
          <a:endParaRPr lang="en-US"/>
        </a:p>
      </dgm:t>
    </dgm:pt>
    <dgm:pt modelId="{79F21FB6-BA65-4442-AF79-0ABEF594D606}" type="pres">
      <dgm:prSet presAssocID="{93C0F9C3-9672-4B39-82F1-B24E03E1005B}" presName="node" presStyleLbl="node1" presStyleIdx="2" presStyleCnt="4">
        <dgm:presLayoutVars>
          <dgm:bulletEnabled val="1"/>
        </dgm:presLayoutVars>
      </dgm:prSet>
      <dgm:spPr/>
      <dgm:t>
        <a:bodyPr/>
        <a:lstStyle/>
        <a:p>
          <a:endParaRPr lang="en-US"/>
        </a:p>
      </dgm:t>
    </dgm:pt>
    <dgm:pt modelId="{93875CA3-A2A4-473F-8CBA-E36A4BC4CC0E}" type="pres">
      <dgm:prSet presAssocID="{93C0F9C3-9672-4B39-82F1-B24E03E1005B}" presName="dummy" presStyleCnt="0"/>
      <dgm:spPr/>
    </dgm:pt>
    <dgm:pt modelId="{15F45451-F02A-4A47-BD1F-35B49986678D}" type="pres">
      <dgm:prSet presAssocID="{468C5C43-7F3E-4E81-8329-93DEA8522707}" presName="sibTrans" presStyleLbl="sibTrans2D1" presStyleIdx="2" presStyleCnt="4"/>
      <dgm:spPr/>
      <dgm:t>
        <a:bodyPr/>
        <a:lstStyle/>
        <a:p>
          <a:endParaRPr lang="en-US"/>
        </a:p>
      </dgm:t>
    </dgm:pt>
    <dgm:pt modelId="{D96693E6-2301-490A-BC52-DA12CAAAE207}" type="pres">
      <dgm:prSet presAssocID="{2F0C6D23-F80F-4F58-A2AD-AE806041ED16}" presName="node" presStyleLbl="node1" presStyleIdx="3" presStyleCnt="4">
        <dgm:presLayoutVars>
          <dgm:bulletEnabled val="1"/>
        </dgm:presLayoutVars>
      </dgm:prSet>
      <dgm:spPr/>
      <dgm:t>
        <a:bodyPr/>
        <a:lstStyle/>
        <a:p>
          <a:endParaRPr lang="en-US"/>
        </a:p>
      </dgm:t>
    </dgm:pt>
    <dgm:pt modelId="{B8FE574F-C376-4326-8195-7033315FBF4C}" type="pres">
      <dgm:prSet presAssocID="{2F0C6D23-F80F-4F58-A2AD-AE806041ED16}" presName="dummy" presStyleCnt="0"/>
      <dgm:spPr/>
    </dgm:pt>
    <dgm:pt modelId="{501A3511-7319-4DDE-9203-B89C1B7063AF}" type="pres">
      <dgm:prSet presAssocID="{B85ABE71-A728-42D4-91D3-6068EFBFE5C3}" presName="sibTrans" presStyleLbl="sibTrans2D1" presStyleIdx="3" presStyleCnt="4"/>
      <dgm:spPr/>
      <dgm:t>
        <a:bodyPr/>
        <a:lstStyle/>
        <a:p>
          <a:endParaRPr lang="en-US"/>
        </a:p>
      </dgm:t>
    </dgm:pt>
  </dgm:ptLst>
  <dgm:cxnLst>
    <dgm:cxn modelId="{0056D8AF-87FC-44A1-B12B-77362E93741E}" type="presOf" srcId="{7CDC2C88-A9C2-464A-A94D-0A508CF1647C}" destId="{50D6C5EB-AEBB-436B-936A-8DE5B8D72BCE}" srcOrd="0" destOrd="0" presId="urn:microsoft.com/office/officeart/2005/8/layout/radial6"/>
    <dgm:cxn modelId="{B0333368-FB43-4F64-A005-58820DDFE918}" type="presOf" srcId="{B85ABE71-A728-42D4-91D3-6068EFBFE5C3}" destId="{501A3511-7319-4DDE-9203-B89C1B7063AF}" srcOrd="0" destOrd="0" presId="urn:microsoft.com/office/officeart/2005/8/layout/radial6"/>
    <dgm:cxn modelId="{400B142A-A96F-448B-918D-A6803FB56EB4}" type="presOf" srcId="{EA8C2644-7221-414B-8845-7B5BAD986C03}" destId="{9207D6FC-F436-4150-8BFB-50799F1A3EB7}" srcOrd="0" destOrd="0" presId="urn:microsoft.com/office/officeart/2005/8/layout/radial6"/>
    <dgm:cxn modelId="{75C39149-8EC8-41CB-AFFB-451DFA492DC5}" srcId="{EA8C2644-7221-414B-8845-7B5BAD986C03}" destId="{93C0F9C3-9672-4B39-82F1-B24E03E1005B}" srcOrd="2" destOrd="0" parTransId="{8F2E720E-7780-4E51-873D-61EEB49150C3}" sibTransId="{468C5C43-7F3E-4E81-8329-93DEA8522707}"/>
    <dgm:cxn modelId="{42154654-4345-4324-8A4C-9ED6C9DDAE57}" type="presOf" srcId="{468C5C43-7F3E-4E81-8329-93DEA8522707}" destId="{15F45451-F02A-4A47-BD1F-35B49986678D}" srcOrd="0" destOrd="0" presId="urn:microsoft.com/office/officeart/2005/8/layout/radial6"/>
    <dgm:cxn modelId="{393F4A46-0F8B-42BC-A3A2-185E511EC7C8}" type="presOf" srcId="{DCCD6BCE-DD01-49BC-978A-0E4466B33931}" destId="{6F4B43AD-6014-4EBE-9E62-6C914F5B6542}" srcOrd="0" destOrd="0" presId="urn:microsoft.com/office/officeart/2005/8/layout/radial6"/>
    <dgm:cxn modelId="{6548DED5-3B39-43EE-AAEF-1B48944ED67B}" type="presOf" srcId="{2F0C6D23-F80F-4F58-A2AD-AE806041ED16}" destId="{D96693E6-2301-490A-BC52-DA12CAAAE207}" srcOrd="0" destOrd="0" presId="urn:microsoft.com/office/officeart/2005/8/layout/radial6"/>
    <dgm:cxn modelId="{08E2FBCA-AE3D-4867-BF19-6F17CF9FEB97}" type="presOf" srcId="{FB94A21B-6740-4055-BEA9-C127623FE6DB}" destId="{70520563-8DB9-47E8-AE5A-0C89EF8C35DC}" srcOrd="0" destOrd="0" presId="urn:microsoft.com/office/officeart/2005/8/layout/radial6"/>
    <dgm:cxn modelId="{073E708E-EB51-46BE-9ED0-96C9E38DC5C2}" type="presOf" srcId="{93C0F9C3-9672-4B39-82F1-B24E03E1005B}" destId="{79F21FB6-BA65-4442-AF79-0ABEF594D606}" srcOrd="0" destOrd="0" presId="urn:microsoft.com/office/officeart/2005/8/layout/radial6"/>
    <dgm:cxn modelId="{042D70E8-C11E-4737-92A0-2D82CE91E80E}" type="presOf" srcId="{F1B07698-B5CC-4FA1-8B56-1C10BD61614D}" destId="{1485E82B-075C-4930-A42E-4699E600AA1C}" srcOrd="0" destOrd="0" presId="urn:microsoft.com/office/officeart/2005/8/layout/radial6"/>
    <dgm:cxn modelId="{DF465F57-6800-4745-A655-333DFC0A5441}" srcId="{EA8C2644-7221-414B-8845-7B5BAD986C03}" destId="{2F0C6D23-F80F-4F58-A2AD-AE806041ED16}" srcOrd="3" destOrd="0" parTransId="{1938FD85-8F60-478B-859F-24C42D8D8EA3}" sibTransId="{B85ABE71-A728-42D4-91D3-6068EFBFE5C3}"/>
    <dgm:cxn modelId="{191F94E5-8DFE-4C99-BF4C-110E3D833CC1}" srcId="{FB94A21B-6740-4055-BEA9-C127623FE6DB}" destId="{EA8C2644-7221-414B-8845-7B5BAD986C03}" srcOrd="0" destOrd="0" parTransId="{028E4DA5-6558-4B6A-849A-F5E9BF4B628D}" sibTransId="{B83F8983-FA0B-4745-AB6E-11DD5120C9C9}"/>
    <dgm:cxn modelId="{C8CC2D2D-B1B0-4CCC-AAD8-F2B3532EDB4F}" srcId="{EA8C2644-7221-414B-8845-7B5BAD986C03}" destId="{1A79BFA2-F671-429C-ABE0-483D06BDFC19}" srcOrd="1" destOrd="0" parTransId="{BC063619-9426-438D-9631-4F1B674173D4}" sibTransId="{DCCD6BCE-DD01-49BC-978A-0E4466B33931}"/>
    <dgm:cxn modelId="{67B30922-4378-498A-9194-116B21FB051A}" srcId="{EA8C2644-7221-414B-8845-7B5BAD986C03}" destId="{F1B07698-B5CC-4FA1-8B56-1C10BD61614D}" srcOrd="0" destOrd="0" parTransId="{37A6F425-321A-4C92-8BE4-D7E329FFF1CE}" sibTransId="{7CDC2C88-A9C2-464A-A94D-0A508CF1647C}"/>
    <dgm:cxn modelId="{458D7E15-D155-41EC-8DD6-A404361B9A02}" type="presOf" srcId="{1A79BFA2-F671-429C-ABE0-483D06BDFC19}" destId="{B69E4058-9801-4DF3-828D-B1D9B60C7D42}" srcOrd="0" destOrd="0" presId="urn:microsoft.com/office/officeart/2005/8/layout/radial6"/>
    <dgm:cxn modelId="{C0305FAF-D774-4E2D-AFDC-ED78D2494A2F}" type="presParOf" srcId="{70520563-8DB9-47E8-AE5A-0C89EF8C35DC}" destId="{9207D6FC-F436-4150-8BFB-50799F1A3EB7}" srcOrd="0" destOrd="0" presId="urn:microsoft.com/office/officeart/2005/8/layout/radial6"/>
    <dgm:cxn modelId="{A994AD20-82E8-497A-899A-921FFFAC2BEA}" type="presParOf" srcId="{70520563-8DB9-47E8-AE5A-0C89EF8C35DC}" destId="{1485E82B-075C-4930-A42E-4699E600AA1C}" srcOrd="1" destOrd="0" presId="urn:microsoft.com/office/officeart/2005/8/layout/radial6"/>
    <dgm:cxn modelId="{EF8FBC63-4D47-4721-A79E-D16DAD7EFB63}" type="presParOf" srcId="{70520563-8DB9-47E8-AE5A-0C89EF8C35DC}" destId="{19B2970F-1AC2-4AAF-ABB3-FC7FF3E07C6E}" srcOrd="2" destOrd="0" presId="urn:microsoft.com/office/officeart/2005/8/layout/radial6"/>
    <dgm:cxn modelId="{216B8EF2-DB9D-48A8-A807-50C13DB71BFA}" type="presParOf" srcId="{70520563-8DB9-47E8-AE5A-0C89EF8C35DC}" destId="{50D6C5EB-AEBB-436B-936A-8DE5B8D72BCE}" srcOrd="3" destOrd="0" presId="urn:microsoft.com/office/officeart/2005/8/layout/radial6"/>
    <dgm:cxn modelId="{F399358C-41A5-49D9-BBEA-FF1BA90D47DF}" type="presParOf" srcId="{70520563-8DB9-47E8-AE5A-0C89EF8C35DC}" destId="{B69E4058-9801-4DF3-828D-B1D9B60C7D42}" srcOrd="4" destOrd="0" presId="urn:microsoft.com/office/officeart/2005/8/layout/radial6"/>
    <dgm:cxn modelId="{0924FB26-7819-4398-B9F4-69AD9496FD64}" type="presParOf" srcId="{70520563-8DB9-47E8-AE5A-0C89EF8C35DC}" destId="{EE66EDAD-9FCF-43CF-8999-44B4003C8A3C}" srcOrd="5" destOrd="0" presId="urn:microsoft.com/office/officeart/2005/8/layout/radial6"/>
    <dgm:cxn modelId="{2B5D4EFB-7E47-4845-BC21-4FD527657738}" type="presParOf" srcId="{70520563-8DB9-47E8-AE5A-0C89EF8C35DC}" destId="{6F4B43AD-6014-4EBE-9E62-6C914F5B6542}" srcOrd="6" destOrd="0" presId="urn:microsoft.com/office/officeart/2005/8/layout/radial6"/>
    <dgm:cxn modelId="{0C9B8D09-1945-4B31-ADB8-D1EE08D6D442}" type="presParOf" srcId="{70520563-8DB9-47E8-AE5A-0C89EF8C35DC}" destId="{79F21FB6-BA65-4442-AF79-0ABEF594D606}" srcOrd="7" destOrd="0" presId="urn:microsoft.com/office/officeart/2005/8/layout/radial6"/>
    <dgm:cxn modelId="{42B006FA-8823-4788-9BC9-98BBD28C5825}" type="presParOf" srcId="{70520563-8DB9-47E8-AE5A-0C89EF8C35DC}" destId="{93875CA3-A2A4-473F-8CBA-E36A4BC4CC0E}" srcOrd="8" destOrd="0" presId="urn:microsoft.com/office/officeart/2005/8/layout/radial6"/>
    <dgm:cxn modelId="{2394B63E-5C27-49D8-96DB-C9CA94A5006B}" type="presParOf" srcId="{70520563-8DB9-47E8-AE5A-0C89EF8C35DC}" destId="{15F45451-F02A-4A47-BD1F-35B49986678D}" srcOrd="9" destOrd="0" presId="urn:microsoft.com/office/officeart/2005/8/layout/radial6"/>
    <dgm:cxn modelId="{FEFE8A26-14A8-4839-A7E5-5F764018B28F}" type="presParOf" srcId="{70520563-8DB9-47E8-AE5A-0C89EF8C35DC}" destId="{D96693E6-2301-490A-BC52-DA12CAAAE207}" srcOrd="10" destOrd="0" presId="urn:microsoft.com/office/officeart/2005/8/layout/radial6"/>
    <dgm:cxn modelId="{EA7F318A-0AC2-4A88-94C0-39E78C4EB7EA}" type="presParOf" srcId="{70520563-8DB9-47E8-AE5A-0C89EF8C35DC}" destId="{B8FE574F-C376-4326-8195-7033315FBF4C}" srcOrd="11" destOrd="0" presId="urn:microsoft.com/office/officeart/2005/8/layout/radial6"/>
    <dgm:cxn modelId="{12350F99-BB1B-4D84-A402-BDF18DA53BBD}" type="presParOf" srcId="{70520563-8DB9-47E8-AE5A-0C89EF8C35DC}" destId="{501A3511-7319-4DDE-9203-B89C1B7063AF}"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B94A21B-6740-4055-BEA9-C127623FE6DB}" type="doc">
      <dgm:prSet loTypeId="urn:microsoft.com/office/officeart/2005/8/layout/radial6" loCatId="cycle" qsTypeId="urn:microsoft.com/office/officeart/2005/8/quickstyle/simple5" qsCatId="simple" csTypeId="urn:microsoft.com/office/officeart/2005/8/colors/accent0_3" csCatId="mainScheme" phldr="1"/>
      <dgm:spPr/>
      <dgm:t>
        <a:bodyPr/>
        <a:lstStyle/>
        <a:p>
          <a:endParaRPr lang="en-US"/>
        </a:p>
      </dgm:t>
    </dgm:pt>
    <dgm:pt modelId="{EA8C2644-7221-414B-8845-7B5BAD986C03}">
      <dgm:prSet phldrT="[Text]" custT="1"/>
      <dgm:spPr/>
      <dgm:t>
        <a:bodyPr/>
        <a:lstStyle/>
        <a:p>
          <a:r>
            <a:rPr lang="en-US" sz="3600" b="1" dirty="0" smtClean="0">
              <a:solidFill>
                <a:schemeClr val="tx1"/>
              </a:solidFill>
              <a:effectLst>
                <a:outerShdw blurRad="38100" dist="38100" dir="2700000" algn="tl">
                  <a:srgbClr val="000000">
                    <a:alpha val="43137"/>
                  </a:srgbClr>
                </a:outerShdw>
              </a:effectLst>
            </a:rPr>
            <a:t>Function</a:t>
          </a:r>
          <a:endParaRPr lang="en-US" sz="3600" b="1" dirty="0">
            <a:solidFill>
              <a:schemeClr val="tx1"/>
            </a:solidFill>
            <a:effectLst>
              <a:outerShdw blurRad="38100" dist="38100" dir="2700000" algn="tl">
                <a:srgbClr val="000000">
                  <a:alpha val="43137"/>
                </a:srgbClr>
              </a:outerShdw>
            </a:effectLst>
          </a:endParaRPr>
        </a:p>
      </dgm:t>
    </dgm:pt>
    <dgm:pt modelId="{028E4DA5-6558-4B6A-849A-F5E9BF4B628D}" type="parTrans" cxnId="{191F94E5-8DFE-4C99-BF4C-110E3D833CC1}">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B83F8983-FA0B-4745-AB6E-11DD5120C9C9}" type="sibTrans" cxnId="{191F94E5-8DFE-4C99-BF4C-110E3D833CC1}">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F1B07698-B5CC-4FA1-8B56-1C10BD61614D}">
      <dgm:prSet phldrT="[Text]" custT="1"/>
      <dgm:spPr/>
      <dgm:t>
        <a:bodyPr/>
        <a:lstStyle/>
        <a:p>
          <a:r>
            <a:rPr lang="en-US" sz="1800" b="1" dirty="0" smtClean="0">
              <a:solidFill>
                <a:schemeClr val="tx1"/>
              </a:solidFill>
              <a:effectLst>
                <a:outerShdw blurRad="38100" dist="38100" dir="2700000" algn="tl">
                  <a:srgbClr val="000000">
                    <a:alpha val="43137"/>
                  </a:srgbClr>
                </a:outerShdw>
              </a:effectLst>
            </a:rPr>
            <a:t>Mobility</a:t>
          </a:r>
          <a:endParaRPr lang="en-US" sz="1800" b="1" dirty="0">
            <a:solidFill>
              <a:schemeClr val="tx1"/>
            </a:solidFill>
            <a:effectLst>
              <a:outerShdw blurRad="38100" dist="38100" dir="2700000" algn="tl">
                <a:srgbClr val="000000">
                  <a:alpha val="43137"/>
                </a:srgbClr>
              </a:outerShdw>
            </a:effectLst>
          </a:endParaRPr>
        </a:p>
      </dgm:t>
    </dgm:pt>
    <dgm:pt modelId="{37A6F425-321A-4C92-8BE4-D7E329FFF1CE}" type="parTrans" cxnId="{67B30922-4378-498A-9194-116B21FB051A}">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7CDC2C88-A9C2-464A-A94D-0A508CF1647C}" type="sibTrans" cxnId="{67B30922-4378-498A-9194-116B21FB051A}">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1A79BFA2-F671-429C-ABE0-483D06BDFC19}">
      <dgm:prSet phldrT="[Text]" custT="1"/>
      <dgm:spPr/>
      <dgm:t>
        <a:bodyPr/>
        <a:lstStyle/>
        <a:p>
          <a:r>
            <a:rPr lang="en-US" sz="1800" b="1" dirty="0" smtClean="0">
              <a:solidFill>
                <a:schemeClr val="tx1"/>
              </a:solidFill>
              <a:effectLst>
                <a:outerShdw blurRad="38100" dist="38100" dir="2700000" algn="tl">
                  <a:srgbClr val="000000">
                    <a:alpha val="43137"/>
                  </a:srgbClr>
                </a:outerShdw>
              </a:effectLst>
            </a:rPr>
            <a:t>Comfort</a:t>
          </a:r>
          <a:endParaRPr lang="en-US" sz="1800" b="1" dirty="0">
            <a:solidFill>
              <a:schemeClr val="tx1"/>
            </a:solidFill>
            <a:effectLst>
              <a:outerShdw blurRad="38100" dist="38100" dir="2700000" algn="tl">
                <a:srgbClr val="000000">
                  <a:alpha val="43137"/>
                </a:srgbClr>
              </a:outerShdw>
            </a:effectLst>
          </a:endParaRPr>
        </a:p>
      </dgm:t>
    </dgm:pt>
    <dgm:pt modelId="{BC063619-9426-438D-9631-4F1B674173D4}" type="parTrans" cxnId="{C8CC2D2D-B1B0-4CCC-AAD8-F2B3532EDB4F}">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DCCD6BCE-DD01-49BC-978A-0E4466B33931}" type="sibTrans" cxnId="{C8CC2D2D-B1B0-4CCC-AAD8-F2B3532EDB4F}">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93C0F9C3-9672-4B39-82F1-B24E03E1005B}">
      <dgm:prSet phldrT="[Text]" custT="1"/>
      <dgm:spPr/>
      <dgm:t>
        <a:bodyPr/>
        <a:lstStyle/>
        <a:p>
          <a:r>
            <a:rPr lang="en-US" sz="1800" b="1" dirty="0" smtClean="0">
              <a:solidFill>
                <a:schemeClr val="tx1"/>
              </a:solidFill>
              <a:effectLst>
                <a:outerShdw blurRad="38100" dist="38100" dir="2700000" algn="tl">
                  <a:srgbClr val="000000">
                    <a:alpha val="43137"/>
                  </a:srgbClr>
                </a:outerShdw>
              </a:effectLst>
            </a:rPr>
            <a:t>Security</a:t>
          </a:r>
          <a:endParaRPr lang="en-US" sz="1800" b="1" dirty="0">
            <a:solidFill>
              <a:schemeClr val="tx1"/>
            </a:solidFill>
            <a:effectLst>
              <a:outerShdw blurRad="38100" dist="38100" dir="2700000" algn="tl">
                <a:srgbClr val="000000">
                  <a:alpha val="43137"/>
                </a:srgbClr>
              </a:outerShdw>
            </a:effectLst>
          </a:endParaRPr>
        </a:p>
      </dgm:t>
    </dgm:pt>
    <dgm:pt modelId="{8F2E720E-7780-4E51-873D-61EEB49150C3}" type="parTrans" cxnId="{75C39149-8EC8-41CB-AFFB-451DFA492DC5}">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468C5C43-7F3E-4E81-8329-93DEA8522707}" type="sibTrans" cxnId="{75C39149-8EC8-41CB-AFFB-451DFA492DC5}">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2F0C6D23-F80F-4F58-A2AD-AE806041ED16}">
      <dgm:prSet phldrT="[Text]" custT="1"/>
      <dgm:spPr/>
      <dgm:t>
        <a:bodyPr/>
        <a:lstStyle/>
        <a:p>
          <a:r>
            <a:rPr lang="en-US" sz="1800" b="1" dirty="0" smtClean="0">
              <a:solidFill>
                <a:schemeClr val="tx1"/>
              </a:solidFill>
              <a:effectLst>
                <a:outerShdw blurRad="38100" dist="38100" dir="2700000" algn="tl">
                  <a:srgbClr val="000000">
                    <a:alpha val="43137"/>
                  </a:srgbClr>
                </a:outerShdw>
              </a:effectLst>
            </a:rPr>
            <a:t>Access</a:t>
          </a:r>
          <a:endParaRPr lang="en-US" sz="1800" b="1" dirty="0">
            <a:solidFill>
              <a:schemeClr val="tx1"/>
            </a:solidFill>
            <a:effectLst>
              <a:outerShdw blurRad="38100" dist="38100" dir="2700000" algn="tl">
                <a:srgbClr val="000000">
                  <a:alpha val="43137"/>
                </a:srgbClr>
              </a:outerShdw>
            </a:effectLst>
          </a:endParaRPr>
        </a:p>
      </dgm:t>
    </dgm:pt>
    <dgm:pt modelId="{1938FD85-8F60-478B-859F-24C42D8D8EA3}" type="parTrans" cxnId="{DF465F57-6800-4745-A655-333DFC0A5441}">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B85ABE71-A728-42D4-91D3-6068EFBFE5C3}" type="sibTrans" cxnId="{DF465F57-6800-4745-A655-333DFC0A5441}">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70520563-8DB9-47E8-AE5A-0C89EF8C35DC}" type="pres">
      <dgm:prSet presAssocID="{FB94A21B-6740-4055-BEA9-C127623FE6DB}" presName="Name0" presStyleCnt="0">
        <dgm:presLayoutVars>
          <dgm:chMax val="1"/>
          <dgm:dir/>
          <dgm:animLvl val="ctr"/>
          <dgm:resizeHandles val="exact"/>
        </dgm:presLayoutVars>
      </dgm:prSet>
      <dgm:spPr/>
      <dgm:t>
        <a:bodyPr/>
        <a:lstStyle/>
        <a:p>
          <a:endParaRPr lang="en-US"/>
        </a:p>
      </dgm:t>
    </dgm:pt>
    <dgm:pt modelId="{9207D6FC-F436-4150-8BFB-50799F1A3EB7}" type="pres">
      <dgm:prSet presAssocID="{EA8C2644-7221-414B-8845-7B5BAD986C03}" presName="centerShape" presStyleLbl="node0" presStyleIdx="0" presStyleCnt="1" custLinFactNeighborX="0" custLinFactNeighborY="-16"/>
      <dgm:spPr/>
      <dgm:t>
        <a:bodyPr/>
        <a:lstStyle/>
        <a:p>
          <a:endParaRPr lang="en-US"/>
        </a:p>
      </dgm:t>
    </dgm:pt>
    <dgm:pt modelId="{1485E82B-075C-4930-A42E-4699E600AA1C}" type="pres">
      <dgm:prSet presAssocID="{F1B07698-B5CC-4FA1-8B56-1C10BD61614D}" presName="node" presStyleLbl="node1" presStyleIdx="0" presStyleCnt="4">
        <dgm:presLayoutVars>
          <dgm:bulletEnabled val="1"/>
        </dgm:presLayoutVars>
      </dgm:prSet>
      <dgm:spPr/>
      <dgm:t>
        <a:bodyPr/>
        <a:lstStyle/>
        <a:p>
          <a:endParaRPr lang="en-US"/>
        </a:p>
      </dgm:t>
    </dgm:pt>
    <dgm:pt modelId="{19B2970F-1AC2-4AAF-ABB3-FC7FF3E07C6E}" type="pres">
      <dgm:prSet presAssocID="{F1B07698-B5CC-4FA1-8B56-1C10BD61614D}" presName="dummy" presStyleCnt="0"/>
      <dgm:spPr/>
    </dgm:pt>
    <dgm:pt modelId="{50D6C5EB-AEBB-436B-936A-8DE5B8D72BCE}" type="pres">
      <dgm:prSet presAssocID="{7CDC2C88-A9C2-464A-A94D-0A508CF1647C}" presName="sibTrans" presStyleLbl="sibTrans2D1" presStyleIdx="0" presStyleCnt="4"/>
      <dgm:spPr/>
      <dgm:t>
        <a:bodyPr/>
        <a:lstStyle/>
        <a:p>
          <a:endParaRPr lang="en-US"/>
        </a:p>
      </dgm:t>
    </dgm:pt>
    <dgm:pt modelId="{B69E4058-9801-4DF3-828D-B1D9B60C7D42}" type="pres">
      <dgm:prSet presAssocID="{1A79BFA2-F671-429C-ABE0-483D06BDFC19}" presName="node" presStyleLbl="node1" presStyleIdx="1" presStyleCnt="4">
        <dgm:presLayoutVars>
          <dgm:bulletEnabled val="1"/>
        </dgm:presLayoutVars>
      </dgm:prSet>
      <dgm:spPr/>
      <dgm:t>
        <a:bodyPr/>
        <a:lstStyle/>
        <a:p>
          <a:endParaRPr lang="en-US"/>
        </a:p>
      </dgm:t>
    </dgm:pt>
    <dgm:pt modelId="{EE66EDAD-9FCF-43CF-8999-44B4003C8A3C}" type="pres">
      <dgm:prSet presAssocID="{1A79BFA2-F671-429C-ABE0-483D06BDFC19}" presName="dummy" presStyleCnt="0"/>
      <dgm:spPr/>
    </dgm:pt>
    <dgm:pt modelId="{6F4B43AD-6014-4EBE-9E62-6C914F5B6542}" type="pres">
      <dgm:prSet presAssocID="{DCCD6BCE-DD01-49BC-978A-0E4466B33931}" presName="sibTrans" presStyleLbl="sibTrans2D1" presStyleIdx="1" presStyleCnt="4"/>
      <dgm:spPr/>
      <dgm:t>
        <a:bodyPr/>
        <a:lstStyle/>
        <a:p>
          <a:endParaRPr lang="en-US"/>
        </a:p>
      </dgm:t>
    </dgm:pt>
    <dgm:pt modelId="{79F21FB6-BA65-4442-AF79-0ABEF594D606}" type="pres">
      <dgm:prSet presAssocID="{93C0F9C3-9672-4B39-82F1-B24E03E1005B}" presName="node" presStyleLbl="node1" presStyleIdx="2" presStyleCnt="4">
        <dgm:presLayoutVars>
          <dgm:bulletEnabled val="1"/>
        </dgm:presLayoutVars>
      </dgm:prSet>
      <dgm:spPr/>
      <dgm:t>
        <a:bodyPr/>
        <a:lstStyle/>
        <a:p>
          <a:endParaRPr lang="en-US"/>
        </a:p>
      </dgm:t>
    </dgm:pt>
    <dgm:pt modelId="{93875CA3-A2A4-473F-8CBA-E36A4BC4CC0E}" type="pres">
      <dgm:prSet presAssocID="{93C0F9C3-9672-4B39-82F1-B24E03E1005B}" presName="dummy" presStyleCnt="0"/>
      <dgm:spPr/>
    </dgm:pt>
    <dgm:pt modelId="{15F45451-F02A-4A47-BD1F-35B49986678D}" type="pres">
      <dgm:prSet presAssocID="{468C5C43-7F3E-4E81-8329-93DEA8522707}" presName="sibTrans" presStyleLbl="sibTrans2D1" presStyleIdx="2" presStyleCnt="4"/>
      <dgm:spPr/>
      <dgm:t>
        <a:bodyPr/>
        <a:lstStyle/>
        <a:p>
          <a:endParaRPr lang="en-US"/>
        </a:p>
      </dgm:t>
    </dgm:pt>
    <dgm:pt modelId="{D96693E6-2301-490A-BC52-DA12CAAAE207}" type="pres">
      <dgm:prSet presAssocID="{2F0C6D23-F80F-4F58-A2AD-AE806041ED16}" presName="node" presStyleLbl="node1" presStyleIdx="3" presStyleCnt="4">
        <dgm:presLayoutVars>
          <dgm:bulletEnabled val="1"/>
        </dgm:presLayoutVars>
      </dgm:prSet>
      <dgm:spPr/>
      <dgm:t>
        <a:bodyPr/>
        <a:lstStyle/>
        <a:p>
          <a:endParaRPr lang="en-US"/>
        </a:p>
      </dgm:t>
    </dgm:pt>
    <dgm:pt modelId="{B8FE574F-C376-4326-8195-7033315FBF4C}" type="pres">
      <dgm:prSet presAssocID="{2F0C6D23-F80F-4F58-A2AD-AE806041ED16}" presName="dummy" presStyleCnt="0"/>
      <dgm:spPr/>
    </dgm:pt>
    <dgm:pt modelId="{501A3511-7319-4DDE-9203-B89C1B7063AF}" type="pres">
      <dgm:prSet presAssocID="{B85ABE71-A728-42D4-91D3-6068EFBFE5C3}" presName="sibTrans" presStyleLbl="sibTrans2D1" presStyleIdx="3" presStyleCnt="4"/>
      <dgm:spPr/>
      <dgm:t>
        <a:bodyPr/>
        <a:lstStyle/>
        <a:p>
          <a:endParaRPr lang="en-US"/>
        </a:p>
      </dgm:t>
    </dgm:pt>
  </dgm:ptLst>
  <dgm:cxnLst>
    <dgm:cxn modelId="{AE7BF087-9B99-4A58-A529-465AC61B180C}" type="presOf" srcId="{EA8C2644-7221-414B-8845-7B5BAD986C03}" destId="{9207D6FC-F436-4150-8BFB-50799F1A3EB7}" srcOrd="0" destOrd="0" presId="urn:microsoft.com/office/officeart/2005/8/layout/radial6"/>
    <dgm:cxn modelId="{50921D4D-123C-4B6A-9C18-9FB7B49B1CE3}" type="presOf" srcId="{DCCD6BCE-DD01-49BC-978A-0E4466B33931}" destId="{6F4B43AD-6014-4EBE-9E62-6C914F5B6542}" srcOrd="0" destOrd="0" presId="urn:microsoft.com/office/officeart/2005/8/layout/radial6"/>
    <dgm:cxn modelId="{75C39149-8EC8-41CB-AFFB-451DFA492DC5}" srcId="{EA8C2644-7221-414B-8845-7B5BAD986C03}" destId="{93C0F9C3-9672-4B39-82F1-B24E03E1005B}" srcOrd="2" destOrd="0" parTransId="{8F2E720E-7780-4E51-873D-61EEB49150C3}" sibTransId="{468C5C43-7F3E-4E81-8329-93DEA8522707}"/>
    <dgm:cxn modelId="{C54FCA04-882F-4E1C-90E8-F84672BFD11E}" type="presOf" srcId="{1A79BFA2-F671-429C-ABE0-483D06BDFC19}" destId="{B69E4058-9801-4DF3-828D-B1D9B60C7D42}" srcOrd="0" destOrd="0" presId="urn:microsoft.com/office/officeart/2005/8/layout/radial6"/>
    <dgm:cxn modelId="{E261F34E-5160-448E-9DEF-FF7E37904C1F}" type="presOf" srcId="{93C0F9C3-9672-4B39-82F1-B24E03E1005B}" destId="{79F21FB6-BA65-4442-AF79-0ABEF594D606}" srcOrd="0" destOrd="0" presId="urn:microsoft.com/office/officeart/2005/8/layout/radial6"/>
    <dgm:cxn modelId="{DF465F57-6800-4745-A655-333DFC0A5441}" srcId="{EA8C2644-7221-414B-8845-7B5BAD986C03}" destId="{2F0C6D23-F80F-4F58-A2AD-AE806041ED16}" srcOrd="3" destOrd="0" parTransId="{1938FD85-8F60-478B-859F-24C42D8D8EA3}" sibTransId="{B85ABE71-A728-42D4-91D3-6068EFBFE5C3}"/>
    <dgm:cxn modelId="{CD71C493-88FB-4D61-AC20-5D73B27910B7}" type="presOf" srcId="{7CDC2C88-A9C2-464A-A94D-0A508CF1647C}" destId="{50D6C5EB-AEBB-436B-936A-8DE5B8D72BCE}" srcOrd="0" destOrd="0" presId="urn:microsoft.com/office/officeart/2005/8/layout/radial6"/>
    <dgm:cxn modelId="{191F94E5-8DFE-4C99-BF4C-110E3D833CC1}" srcId="{FB94A21B-6740-4055-BEA9-C127623FE6DB}" destId="{EA8C2644-7221-414B-8845-7B5BAD986C03}" srcOrd="0" destOrd="0" parTransId="{028E4DA5-6558-4B6A-849A-F5E9BF4B628D}" sibTransId="{B83F8983-FA0B-4745-AB6E-11DD5120C9C9}"/>
    <dgm:cxn modelId="{C8CC2D2D-B1B0-4CCC-AAD8-F2B3532EDB4F}" srcId="{EA8C2644-7221-414B-8845-7B5BAD986C03}" destId="{1A79BFA2-F671-429C-ABE0-483D06BDFC19}" srcOrd="1" destOrd="0" parTransId="{BC063619-9426-438D-9631-4F1B674173D4}" sibTransId="{DCCD6BCE-DD01-49BC-978A-0E4466B33931}"/>
    <dgm:cxn modelId="{F1D2F08B-E618-4341-A267-1BED2D030FDB}" type="presOf" srcId="{468C5C43-7F3E-4E81-8329-93DEA8522707}" destId="{15F45451-F02A-4A47-BD1F-35B49986678D}" srcOrd="0" destOrd="0" presId="urn:microsoft.com/office/officeart/2005/8/layout/radial6"/>
    <dgm:cxn modelId="{DF7DAD74-7AD1-4ED3-9DD0-14992D42D2AF}" type="presOf" srcId="{2F0C6D23-F80F-4F58-A2AD-AE806041ED16}" destId="{D96693E6-2301-490A-BC52-DA12CAAAE207}" srcOrd="0" destOrd="0" presId="urn:microsoft.com/office/officeart/2005/8/layout/radial6"/>
    <dgm:cxn modelId="{67B30922-4378-498A-9194-116B21FB051A}" srcId="{EA8C2644-7221-414B-8845-7B5BAD986C03}" destId="{F1B07698-B5CC-4FA1-8B56-1C10BD61614D}" srcOrd="0" destOrd="0" parTransId="{37A6F425-321A-4C92-8BE4-D7E329FFF1CE}" sibTransId="{7CDC2C88-A9C2-464A-A94D-0A508CF1647C}"/>
    <dgm:cxn modelId="{D6FC4972-166F-442D-8AB2-2C922C57B37B}" type="presOf" srcId="{B85ABE71-A728-42D4-91D3-6068EFBFE5C3}" destId="{501A3511-7319-4DDE-9203-B89C1B7063AF}" srcOrd="0" destOrd="0" presId="urn:microsoft.com/office/officeart/2005/8/layout/radial6"/>
    <dgm:cxn modelId="{C98D6279-D139-425A-B300-F1E17C324FD8}" type="presOf" srcId="{F1B07698-B5CC-4FA1-8B56-1C10BD61614D}" destId="{1485E82B-075C-4930-A42E-4699E600AA1C}" srcOrd="0" destOrd="0" presId="urn:microsoft.com/office/officeart/2005/8/layout/radial6"/>
    <dgm:cxn modelId="{4F958A35-0624-4A24-ABD6-3381AA216C40}" type="presOf" srcId="{FB94A21B-6740-4055-BEA9-C127623FE6DB}" destId="{70520563-8DB9-47E8-AE5A-0C89EF8C35DC}" srcOrd="0" destOrd="0" presId="urn:microsoft.com/office/officeart/2005/8/layout/radial6"/>
    <dgm:cxn modelId="{67033CFE-62CA-43F5-8EA1-6CADA8B04AB6}" type="presParOf" srcId="{70520563-8DB9-47E8-AE5A-0C89EF8C35DC}" destId="{9207D6FC-F436-4150-8BFB-50799F1A3EB7}" srcOrd="0" destOrd="0" presId="urn:microsoft.com/office/officeart/2005/8/layout/radial6"/>
    <dgm:cxn modelId="{0CDA93B9-F4EB-478D-91F5-FD5BC7A45118}" type="presParOf" srcId="{70520563-8DB9-47E8-AE5A-0C89EF8C35DC}" destId="{1485E82B-075C-4930-A42E-4699E600AA1C}" srcOrd="1" destOrd="0" presId="urn:microsoft.com/office/officeart/2005/8/layout/radial6"/>
    <dgm:cxn modelId="{D4C1AFA9-C1C6-449C-98C9-F81A8AE027C2}" type="presParOf" srcId="{70520563-8DB9-47E8-AE5A-0C89EF8C35DC}" destId="{19B2970F-1AC2-4AAF-ABB3-FC7FF3E07C6E}" srcOrd="2" destOrd="0" presId="urn:microsoft.com/office/officeart/2005/8/layout/radial6"/>
    <dgm:cxn modelId="{6DBDF9DE-7781-4D2B-A934-A4F98515FDA4}" type="presParOf" srcId="{70520563-8DB9-47E8-AE5A-0C89EF8C35DC}" destId="{50D6C5EB-AEBB-436B-936A-8DE5B8D72BCE}" srcOrd="3" destOrd="0" presId="urn:microsoft.com/office/officeart/2005/8/layout/radial6"/>
    <dgm:cxn modelId="{2F765172-BFFE-4CA8-9D43-025217A5CF9D}" type="presParOf" srcId="{70520563-8DB9-47E8-AE5A-0C89EF8C35DC}" destId="{B69E4058-9801-4DF3-828D-B1D9B60C7D42}" srcOrd="4" destOrd="0" presId="urn:microsoft.com/office/officeart/2005/8/layout/radial6"/>
    <dgm:cxn modelId="{E65CF69C-EE34-4232-8F68-CF5E29FD4057}" type="presParOf" srcId="{70520563-8DB9-47E8-AE5A-0C89EF8C35DC}" destId="{EE66EDAD-9FCF-43CF-8999-44B4003C8A3C}" srcOrd="5" destOrd="0" presId="urn:microsoft.com/office/officeart/2005/8/layout/radial6"/>
    <dgm:cxn modelId="{D8724129-46D3-4CFF-819F-A6B942B47F28}" type="presParOf" srcId="{70520563-8DB9-47E8-AE5A-0C89EF8C35DC}" destId="{6F4B43AD-6014-4EBE-9E62-6C914F5B6542}" srcOrd="6" destOrd="0" presId="urn:microsoft.com/office/officeart/2005/8/layout/radial6"/>
    <dgm:cxn modelId="{3D77B184-7074-411B-B003-4A5DE6F0FA91}" type="presParOf" srcId="{70520563-8DB9-47E8-AE5A-0C89EF8C35DC}" destId="{79F21FB6-BA65-4442-AF79-0ABEF594D606}" srcOrd="7" destOrd="0" presId="urn:microsoft.com/office/officeart/2005/8/layout/radial6"/>
    <dgm:cxn modelId="{0D99D9CD-9198-4437-A5AD-F9F176A88BBD}" type="presParOf" srcId="{70520563-8DB9-47E8-AE5A-0C89EF8C35DC}" destId="{93875CA3-A2A4-473F-8CBA-E36A4BC4CC0E}" srcOrd="8" destOrd="0" presId="urn:microsoft.com/office/officeart/2005/8/layout/radial6"/>
    <dgm:cxn modelId="{CFD5A14A-7E4D-4633-A36D-820E9A8A6E8A}" type="presParOf" srcId="{70520563-8DB9-47E8-AE5A-0C89EF8C35DC}" destId="{15F45451-F02A-4A47-BD1F-35B49986678D}" srcOrd="9" destOrd="0" presId="urn:microsoft.com/office/officeart/2005/8/layout/radial6"/>
    <dgm:cxn modelId="{E1767A6D-0DE0-42E7-BBC3-6808B131B1A5}" type="presParOf" srcId="{70520563-8DB9-47E8-AE5A-0C89EF8C35DC}" destId="{D96693E6-2301-490A-BC52-DA12CAAAE207}" srcOrd="10" destOrd="0" presId="urn:microsoft.com/office/officeart/2005/8/layout/radial6"/>
    <dgm:cxn modelId="{023F7311-3D10-47AD-81F0-595A3D0110C3}" type="presParOf" srcId="{70520563-8DB9-47E8-AE5A-0C89EF8C35DC}" destId="{B8FE574F-C376-4326-8195-7033315FBF4C}" srcOrd="11" destOrd="0" presId="urn:microsoft.com/office/officeart/2005/8/layout/radial6"/>
    <dgm:cxn modelId="{7ADE8A55-21DF-41B9-9F97-5D7522954833}" type="presParOf" srcId="{70520563-8DB9-47E8-AE5A-0C89EF8C35DC}" destId="{501A3511-7319-4DDE-9203-B89C1B7063AF}"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8676D6E-1458-45EC-A546-96CAE7B69F18}" type="doc">
      <dgm:prSet loTypeId="urn:microsoft.com/office/officeart/2005/8/layout/target3" loCatId="list" qsTypeId="urn:microsoft.com/office/officeart/2005/8/quickstyle/3d7" qsCatId="3D" csTypeId="urn:microsoft.com/office/officeart/2005/8/colors/colorful2" csCatId="colorful" phldr="1"/>
      <dgm:spPr/>
      <dgm:t>
        <a:bodyPr/>
        <a:lstStyle/>
        <a:p>
          <a:endParaRPr lang="en-US"/>
        </a:p>
      </dgm:t>
    </dgm:pt>
    <dgm:pt modelId="{2951AC54-06CE-443F-A10F-97CDCC3590EC}">
      <dgm:prSet phldrT="[Text]"/>
      <dgm:spPr/>
      <dgm:t>
        <a:bodyPr/>
        <a:lstStyle/>
        <a:p>
          <a:r>
            <a:rPr lang="en-US" b="1" dirty="0" smtClean="0">
              <a:effectLst>
                <a:outerShdw blurRad="38100" dist="38100" dir="2700000" algn="tl">
                  <a:srgbClr val="000000">
                    <a:alpha val="43137"/>
                  </a:srgbClr>
                </a:outerShdw>
              </a:effectLst>
            </a:rPr>
            <a:t>Service </a:t>
          </a:r>
        </a:p>
        <a:p>
          <a:r>
            <a:rPr lang="en-US" b="1" dirty="0" smtClean="0">
              <a:effectLst>
                <a:outerShdw blurRad="38100" dist="38100" dir="2700000" algn="tl">
                  <a:srgbClr val="000000">
                    <a:alpha val="43137"/>
                  </a:srgbClr>
                </a:outerShdw>
              </a:effectLst>
            </a:rPr>
            <a:t>Experience</a:t>
          </a:r>
          <a:endParaRPr lang="en-US" b="1" dirty="0">
            <a:effectLst>
              <a:outerShdw blurRad="38100" dist="38100" dir="2700000" algn="tl">
                <a:srgbClr val="000000">
                  <a:alpha val="43137"/>
                </a:srgbClr>
              </a:outerShdw>
            </a:effectLst>
          </a:endParaRPr>
        </a:p>
      </dgm:t>
    </dgm:pt>
    <dgm:pt modelId="{EDF8320F-A3B8-42D0-A1B7-A096A838BA4C}" type="parTrans" cxnId="{1DC4785B-254D-4993-83EF-E0EB971B6D65}">
      <dgm:prSet/>
      <dgm:spPr/>
      <dgm:t>
        <a:bodyPr/>
        <a:lstStyle/>
        <a:p>
          <a:endParaRPr lang="en-US" b="1">
            <a:effectLst>
              <a:outerShdw blurRad="38100" dist="38100" dir="2700000" algn="tl">
                <a:srgbClr val="000000">
                  <a:alpha val="43137"/>
                </a:srgbClr>
              </a:outerShdw>
            </a:effectLst>
          </a:endParaRPr>
        </a:p>
      </dgm:t>
    </dgm:pt>
    <dgm:pt modelId="{B65C1D12-B0AB-4ECE-B922-9BBDEC681ABD}" type="sibTrans" cxnId="{1DC4785B-254D-4993-83EF-E0EB971B6D65}">
      <dgm:prSet/>
      <dgm:spPr/>
      <dgm:t>
        <a:bodyPr/>
        <a:lstStyle/>
        <a:p>
          <a:endParaRPr lang="en-US" b="1">
            <a:effectLst>
              <a:outerShdw blurRad="38100" dist="38100" dir="2700000" algn="tl">
                <a:srgbClr val="000000">
                  <a:alpha val="43137"/>
                </a:srgbClr>
              </a:outerShdw>
            </a:effectLst>
          </a:endParaRPr>
        </a:p>
      </dgm:t>
    </dgm:pt>
    <dgm:pt modelId="{AC18CF0B-1892-4B8B-B040-4A4ACFA5A9FB}">
      <dgm:prSet phldrT="[Text]"/>
      <dgm:spPr/>
      <dgm:t>
        <a:bodyPr/>
        <a:lstStyle/>
        <a:p>
          <a:r>
            <a:rPr lang="en-US" b="1" dirty="0" smtClean="0">
              <a:effectLst>
                <a:outerShdw blurRad="38100" dist="38100" dir="2700000" algn="tl">
                  <a:srgbClr val="000000">
                    <a:alpha val="43137"/>
                  </a:srgbClr>
                </a:outerShdw>
              </a:effectLst>
            </a:rPr>
            <a:t>Disney</a:t>
          </a:r>
          <a:endParaRPr lang="en-US" b="1" dirty="0">
            <a:effectLst>
              <a:outerShdw blurRad="38100" dist="38100" dir="2700000" algn="tl">
                <a:srgbClr val="000000">
                  <a:alpha val="43137"/>
                </a:srgbClr>
              </a:outerShdw>
            </a:effectLst>
          </a:endParaRPr>
        </a:p>
      </dgm:t>
    </dgm:pt>
    <dgm:pt modelId="{5392F4C1-6E95-4B91-BB4D-353BB7959707}" type="parTrans" cxnId="{DB4F2659-6E04-45BE-BF1B-6C6AF4383198}">
      <dgm:prSet/>
      <dgm:spPr/>
      <dgm:t>
        <a:bodyPr/>
        <a:lstStyle/>
        <a:p>
          <a:endParaRPr lang="en-US" b="1">
            <a:effectLst>
              <a:outerShdw blurRad="38100" dist="38100" dir="2700000" algn="tl">
                <a:srgbClr val="000000">
                  <a:alpha val="43137"/>
                </a:srgbClr>
              </a:outerShdw>
            </a:effectLst>
          </a:endParaRPr>
        </a:p>
      </dgm:t>
    </dgm:pt>
    <dgm:pt modelId="{440BA7ED-6C11-4483-98A1-C5CC91E1D4B1}" type="sibTrans" cxnId="{DB4F2659-6E04-45BE-BF1B-6C6AF4383198}">
      <dgm:prSet/>
      <dgm:spPr/>
      <dgm:t>
        <a:bodyPr/>
        <a:lstStyle/>
        <a:p>
          <a:endParaRPr lang="en-US" b="1">
            <a:effectLst>
              <a:outerShdw blurRad="38100" dist="38100" dir="2700000" algn="tl">
                <a:srgbClr val="000000">
                  <a:alpha val="43137"/>
                </a:srgbClr>
              </a:outerShdw>
            </a:effectLst>
          </a:endParaRPr>
        </a:p>
      </dgm:t>
    </dgm:pt>
    <dgm:pt modelId="{C555D9C1-056D-493B-83FE-9DDD1354CD41}">
      <dgm:prSet phldrT="[Text]"/>
      <dgm:spPr/>
      <dgm:t>
        <a:bodyPr/>
        <a:lstStyle/>
        <a:p>
          <a:r>
            <a:rPr lang="en-US" b="1" dirty="0" smtClean="0">
              <a:effectLst>
                <a:outerShdw blurRad="38100" dist="38100" dir="2700000" algn="tl">
                  <a:srgbClr val="000000">
                    <a:alpha val="43137"/>
                  </a:srgbClr>
                </a:outerShdw>
              </a:effectLst>
            </a:rPr>
            <a:t>Netflix</a:t>
          </a:r>
          <a:endParaRPr lang="en-US" b="1" dirty="0">
            <a:effectLst>
              <a:outerShdw blurRad="38100" dist="38100" dir="2700000" algn="tl">
                <a:srgbClr val="000000">
                  <a:alpha val="43137"/>
                </a:srgbClr>
              </a:outerShdw>
            </a:effectLst>
          </a:endParaRPr>
        </a:p>
      </dgm:t>
    </dgm:pt>
    <dgm:pt modelId="{3D6AA08C-8DDC-481D-A65F-41203EDF424D}" type="parTrans" cxnId="{AC0E93AF-2A2D-481D-A4F1-D96FFDDEB18F}">
      <dgm:prSet/>
      <dgm:spPr/>
      <dgm:t>
        <a:bodyPr/>
        <a:lstStyle/>
        <a:p>
          <a:endParaRPr lang="en-US" b="1">
            <a:effectLst>
              <a:outerShdw blurRad="38100" dist="38100" dir="2700000" algn="tl">
                <a:srgbClr val="000000">
                  <a:alpha val="43137"/>
                </a:srgbClr>
              </a:outerShdw>
            </a:effectLst>
          </a:endParaRPr>
        </a:p>
      </dgm:t>
    </dgm:pt>
    <dgm:pt modelId="{AFC8F3E6-BB0A-4AC2-BEF8-8960AEA87B53}" type="sibTrans" cxnId="{AC0E93AF-2A2D-481D-A4F1-D96FFDDEB18F}">
      <dgm:prSet/>
      <dgm:spPr/>
      <dgm:t>
        <a:bodyPr/>
        <a:lstStyle/>
        <a:p>
          <a:endParaRPr lang="en-US" b="1">
            <a:effectLst>
              <a:outerShdw blurRad="38100" dist="38100" dir="2700000" algn="tl">
                <a:srgbClr val="000000">
                  <a:alpha val="43137"/>
                </a:srgbClr>
              </a:outerShdw>
            </a:effectLst>
          </a:endParaRPr>
        </a:p>
      </dgm:t>
    </dgm:pt>
    <dgm:pt modelId="{24610B85-13B1-40D9-86B8-42CE6D3D6F75}">
      <dgm:prSet phldrT="[Text]"/>
      <dgm:spPr/>
      <dgm:t>
        <a:bodyPr/>
        <a:lstStyle/>
        <a:p>
          <a:r>
            <a:rPr lang="en-US" b="1" dirty="0" smtClean="0">
              <a:effectLst>
                <a:outerShdw blurRad="38100" dist="38100" dir="2700000" algn="tl">
                  <a:srgbClr val="000000">
                    <a:alpha val="43137"/>
                  </a:srgbClr>
                </a:outerShdw>
              </a:effectLst>
            </a:rPr>
            <a:t>Service Selection</a:t>
          </a:r>
          <a:endParaRPr lang="en-US" b="1" dirty="0">
            <a:effectLst>
              <a:outerShdw blurRad="38100" dist="38100" dir="2700000" algn="tl">
                <a:srgbClr val="000000">
                  <a:alpha val="43137"/>
                </a:srgbClr>
              </a:outerShdw>
            </a:effectLst>
          </a:endParaRPr>
        </a:p>
      </dgm:t>
    </dgm:pt>
    <dgm:pt modelId="{91A4BC37-E187-41F5-8ED7-BE1BBC94B91D}" type="parTrans" cxnId="{BFF18DC0-A2A0-4265-802A-4A9D1DC24D22}">
      <dgm:prSet/>
      <dgm:spPr/>
      <dgm:t>
        <a:bodyPr/>
        <a:lstStyle/>
        <a:p>
          <a:endParaRPr lang="en-US" b="1">
            <a:effectLst>
              <a:outerShdw blurRad="38100" dist="38100" dir="2700000" algn="tl">
                <a:srgbClr val="000000">
                  <a:alpha val="43137"/>
                </a:srgbClr>
              </a:outerShdw>
            </a:effectLst>
          </a:endParaRPr>
        </a:p>
      </dgm:t>
    </dgm:pt>
    <dgm:pt modelId="{F4814F66-5EBB-4ED9-B0A3-4085657430F7}" type="sibTrans" cxnId="{BFF18DC0-A2A0-4265-802A-4A9D1DC24D22}">
      <dgm:prSet/>
      <dgm:spPr/>
      <dgm:t>
        <a:bodyPr/>
        <a:lstStyle/>
        <a:p>
          <a:endParaRPr lang="en-US" b="1">
            <a:effectLst>
              <a:outerShdw blurRad="38100" dist="38100" dir="2700000" algn="tl">
                <a:srgbClr val="000000">
                  <a:alpha val="43137"/>
                </a:srgbClr>
              </a:outerShdw>
            </a:effectLst>
          </a:endParaRPr>
        </a:p>
      </dgm:t>
    </dgm:pt>
    <dgm:pt modelId="{07DB6349-BE80-4ADE-848A-C5ABA09A3236}">
      <dgm:prSet phldrT="[Text]"/>
      <dgm:spPr/>
      <dgm:t>
        <a:bodyPr/>
        <a:lstStyle/>
        <a:p>
          <a:r>
            <a:rPr lang="en-US" b="1" dirty="0" smtClean="0">
              <a:effectLst>
                <a:outerShdw blurRad="38100" dist="38100" dir="2700000" algn="tl">
                  <a:srgbClr val="000000">
                    <a:alpha val="43137"/>
                  </a:srgbClr>
                </a:outerShdw>
              </a:effectLst>
            </a:rPr>
            <a:t>Ritz Carlton</a:t>
          </a:r>
          <a:endParaRPr lang="en-US" b="1" dirty="0">
            <a:effectLst>
              <a:outerShdw blurRad="38100" dist="38100" dir="2700000" algn="tl">
                <a:srgbClr val="000000">
                  <a:alpha val="43137"/>
                </a:srgbClr>
              </a:outerShdw>
            </a:effectLst>
          </a:endParaRPr>
        </a:p>
      </dgm:t>
    </dgm:pt>
    <dgm:pt modelId="{CBB6B4F0-80E2-4005-8E32-3DB819BE488B}" type="parTrans" cxnId="{89AC7C1E-6BBA-454C-A901-F482185567C1}">
      <dgm:prSet/>
      <dgm:spPr/>
      <dgm:t>
        <a:bodyPr/>
        <a:lstStyle/>
        <a:p>
          <a:endParaRPr lang="en-US" b="1">
            <a:effectLst>
              <a:outerShdw blurRad="38100" dist="38100" dir="2700000" algn="tl">
                <a:srgbClr val="000000">
                  <a:alpha val="43137"/>
                </a:srgbClr>
              </a:outerShdw>
            </a:effectLst>
          </a:endParaRPr>
        </a:p>
      </dgm:t>
    </dgm:pt>
    <dgm:pt modelId="{1FFBDFCE-26EA-4C05-9F02-C673FFDA0D74}" type="sibTrans" cxnId="{89AC7C1E-6BBA-454C-A901-F482185567C1}">
      <dgm:prSet/>
      <dgm:spPr/>
      <dgm:t>
        <a:bodyPr/>
        <a:lstStyle/>
        <a:p>
          <a:endParaRPr lang="en-US" b="1">
            <a:effectLst>
              <a:outerShdw blurRad="38100" dist="38100" dir="2700000" algn="tl">
                <a:srgbClr val="000000">
                  <a:alpha val="43137"/>
                </a:srgbClr>
              </a:outerShdw>
            </a:effectLst>
          </a:endParaRPr>
        </a:p>
      </dgm:t>
    </dgm:pt>
    <dgm:pt modelId="{844367AA-60A2-40C2-BC56-35472B075296}">
      <dgm:prSet phldrT="[Text]"/>
      <dgm:spPr/>
      <dgm:t>
        <a:bodyPr/>
        <a:lstStyle/>
        <a:p>
          <a:r>
            <a:rPr lang="en-US" b="1" dirty="0" smtClean="0">
              <a:effectLst>
                <a:outerShdw blurRad="38100" dist="38100" dir="2700000" algn="tl">
                  <a:srgbClr val="000000">
                    <a:alpha val="43137"/>
                  </a:srgbClr>
                </a:outerShdw>
              </a:effectLst>
            </a:rPr>
            <a:t>Colleges</a:t>
          </a:r>
          <a:endParaRPr lang="en-US" b="1" dirty="0">
            <a:effectLst>
              <a:outerShdw blurRad="38100" dist="38100" dir="2700000" algn="tl">
                <a:srgbClr val="000000">
                  <a:alpha val="43137"/>
                </a:srgbClr>
              </a:outerShdw>
            </a:effectLst>
          </a:endParaRPr>
        </a:p>
      </dgm:t>
    </dgm:pt>
    <dgm:pt modelId="{1B21BC9E-7D9E-4B46-BA76-55579393CE8D}" type="parTrans" cxnId="{1333F91F-D351-4A5A-A401-0240E4137C47}">
      <dgm:prSet/>
      <dgm:spPr/>
      <dgm:t>
        <a:bodyPr/>
        <a:lstStyle/>
        <a:p>
          <a:endParaRPr lang="en-US" b="1">
            <a:effectLst>
              <a:outerShdw blurRad="38100" dist="38100" dir="2700000" algn="tl">
                <a:srgbClr val="000000">
                  <a:alpha val="43137"/>
                </a:srgbClr>
              </a:outerShdw>
            </a:effectLst>
          </a:endParaRPr>
        </a:p>
      </dgm:t>
    </dgm:pt>
    <dgm:pt modelId="{E5335FE7-C73F-4136-8A89-387BD119203C}" type="sibTrans" cxnId="{1333F91F-D351-4A5A-A401-0240E4137C47}">
      <dgm:prSet/>
      <dgm:spPr/>
      <dgm:t>
        <a:bodyPr/>
        <a:lstStyle/>
        <a:p>
          <a:endParaRPr lang="en-US" b="1">
            <a:effectLst>
              <a:outerShdw blurRad="38100" dist="38100" dir="2700000" algn="tl">
                <a:srgbClr val="000000">
                  <a:alpha val="43137"/>
                </a:srgbClr>
              </a:outerShdw>
            </a:effectLst>
          </a:endParaRPr>
        </a:p>
      </dgm:t>
    </dgm:pt>
    <dgm:pt modelId="{1CD33FF0-D35D-40B7-979D-38FB94E25DB2}">
      <dgm:prSet phldrT="[Text]"/>
      <dgm:spPr/>
      <dgm:t>
        <a:bodyPr/>
        <a:lstStyle/>
        <a:p>
          <a:r>
            <a:rPr lang="en-US" b="1" dirty="0" smtClean="0">
              <a:effectLst>
                <a:outerShdw blurRad="38100" dist="38100" dir="2700000" algn="tl">
                  <a:srgbClr val="000000">
                    <a:alpha val="43137"/>
                  </a:srgbClr>
                </a:outerShdw>
              </a:effectLst>
            </a:rPr>
            <a:t>Personalized</a:t>
          </a:r>
        </a:p>
        <a:p>
          <a:r>
            <a:rPr lang="en-US" b="1" dirty="0" smtClean="0">
              <a:effectLst>
                <a:outerShdw blurRad="38100" dist="38100" dir="2700000" algn="tl">
                  <a:srgbClr val="000000">
                    <a:alpha val="43137"/>
                  </a:srgbClr>
                </a:outerShdw>
              </a:effectLst>
            </a:rPr>
            <a:t>Products</a:t>
          </a:r>
          <a:endParaRPr lang="en-US" b="1" dirty="0">
            <a:effectLst>
              <a:outerShdw blurRad="38100" dist="38100" dir="2700000" algn="tl">
                <a:srgbClr val="000000">
                  <a:alpha val="43137"/>
                </a:srgbClr>
              </a:outerShdw>
            </a:effectLst>
          </a:endParaRPr>
        </a:p>
      </dgm:t>
    </dgm:pt>
    <dgm:pt modelId="{E7D4A1C2-43C9-47C1-9477-BBB660B3A23C}" type="parTrans" cxnId="{A8CD9CD1-B2E4-4CE5-8B00-27532CE2DFA1}">
      <dgm:prSet/>
      <dgm:spPr/>
      <dgm:t>
        <a:bodyPr/>
        <a:lstStyle/>
        <a:p>
          <a:endParaRPr lang="en-US" b="1">
            <a:effectLst>
              <a:outerShdw blurRad="38100" dist="38100" dir="2700000" algn="tl">
                <a:srgbClr val="000000">
                  <a:alpha val="43137"/>
                </a:srgbClr>
              </a:outerShdw>
            </a:effectLst>
          </a:endParaRPr>
        </a:p>
      </dgm:t>
    </dgm:pt>
    <dgm:pt modelId="{9175E557-3AFD-47CB-9979-1AE10E01807D}" type="sibTrans" cxnId="{A8CD9CD1-B2E4-4CE5-8B00-27532CE2DFA1}">
      <dgm:prSet/>
      <dgm:spPr/>
      <dgm:t>
        <a:bodyPr/>
        <a:lstStyle/>
        <a:p>
          <a:endParaRPr lang="en-US" b="1">
            <a:effectLst>
              <a:outerShdw blurRad="38100" dist="38100" dir="2700000" algn="tl">
                <a:srgbClr val="000000">
                  <a:alpha val="43137"/>
                </a:srgbClr>
              </a:outerShdw>
            </a:effectLst>
          </a:endParaRPr>
        </a:p>
      </dgm:t>
    </dgm:pt>
    <dgm:pt modelId="{0EB57F9C-3085-4E03-8121-3CD040C8B29C}">
      <dgm:prSet phldrT="[Text]"/>
      <dgm:spPr/>
      <dgm:t>
        <a:bodyPr/>
        <a:lstStyle/>
        <a:p>
          <a:r>
            <a:rPr lang="en-US" b="1" dirty="0" smtClean="0">
              <a:effectLst>
                <a:outerShdw blurRad="38100" dist="38100" dir="2700000" algn="tl">
                  <a:srgbClr val="000000">
                    <a:alpha val="43137"/>
                  </a:srgbClr>
                </a:outerShdw>
              </a:effectLst>
            </a:rPr>
            <a:t>Nike ID</a:t>
          </a:r>
          <a:endParaRPr lang="en-US" b="1" dirty="0">
            <a:effectLst>
              <a:outerShdw blurRad="38100" dist="38100" dir="2700000" algn="tl">
                <a:srgbClr val="000000">
                  <a:alpha val="43137"/>
                </a:srgbClr>
              </a:outerShdw>
            </a:effectLst>
          </a:endParaRPr>
        </a:p>
      </dgm:t>
    </dgm:pt>
    <dgm:pt modelId="{505016F2-E733-4A73-8F33-E9D3BA3D035C}" type="parTrans" cxnId="{43225550-CB09-4D84-A457-1F3E1CFD8D2F}">
      <dgm:prSet/>
      <dgm:spPr/>
      <dgm:t>
        <a:bodyPr/>
        <a:lstStyle/>
        <a:p>
          <a:endParaRPr lang="en-US" b="1">
            <a:effectLst>
              <a:outerShdw blurRad="38100" dist="38100" dir="2700000" algn="tl">
                <a:srgbClr val="000000">
                  <a:alpha val="43137"/>
                </a:srgbClr>
              </a:outerShdw>
            </a:effectLst>
          </a:endParaRPr>
        </a:p>
      </dgm:t>
    </dgm:pt>
    <dgm:pt modelId="{E59F4106-5B6D-46F7-836E-1F6DB42ADB4E}" type="sibTrans" cxnId="{43225550-CB09-4D84-A457-1F3E1CFD8D2F}">
      <dgm:prSet/>
      <dgm:spPr/>
      <dgm:t>
        <a:bodyPr/>
        <a:lstStyle/>
        <a:p>
          <a:endParaRPr lang="en-US" b="1">
            <a:effectLst>
              <a:outerShdw blurRad="38100" dist="38100" dir="2700000" algn="tl">
                <a:srgbClr val="000000">
                  <a:alpha val="43137"/>
                </a:srgbClr>
              </a:outerShdw>
            </a:effectLst>
          </a:endParaRPr>
        </a:p>
      </dgm:t>
    </dgm:pt>
    <dgm:pt modelId="{5A51EFA2-4252-4B79-B4F2-9F683DA1D545}">
      <dgm:prSet phldrT="[Text]"/>
      <dgm:spPr/>
      <dgm:t>
        <a:bodyPr/>
        <a:lstStyle/>
        <a:p>
          <a:r>
            <a:rPr lang="en-US" b="1" dirty="0" smtClean="0">
              <a:effectLst>
                <a:outerShdw blurRad="38100" dist="38100" dir="2700000" algn="tl">
                  <a:srgbClr val="000000">
                    <a:alpha val="43137"/>
                  </a:srgbClr>
                </a:outerShdw>
              </a:effectLst>
            </a:rPr>
            <a:t>Lands End</a:t>
          </a:r>
          <a:endParaRPr lang="en-US" b="1" dirty="0">
            <a:effectLst>
              <a:outerShdw blurRad="38100" dist="38100" dir="2700000" algn="tl">
                <a:srgbClr val="000000">
                  <a:alpha val="43137"/>
                </a:srgbClr>
              </a:outerShdw>
            </a:effectLst>
          </a:endParaRPr>
        </a:p>
      </dgm:t>
    </dgm:pt>
    <dgm:pt modelId="{08299657-3DE1-4F4E-B9BB-B3AF02D95F09}" type="parTrans" cxnId="{3DFA69E4-A862-47BE-8273-BD173BB58990}">
      <dgm:prSet/>
      <dgm:spPr/>
      <dgm:t>
        <a:bodyPr/>
        <a:lstStyle/>
        <a:p>
          <a:endParaRPr lang="en-US"/>
        </a:p>
      </dgm:t>
    </dgm:pt>
    <dgm:pt modelId="{9F88A36B-EBDB-46F0-A606-BAC6B7FDF917}" type="sibTrans" cxnId="{3DFA69E4-A862-47BE-8273-BD173BB58990}">
      <dgm:prSet/>
      <dgm:spPr/>
      <dgm:t>
        <a:bodyPr/>
        <a:lstStyle/>
        <a:p>
          <a:endParaRPr lang="en-US"/>
        </a:p>
      </dgm:t>
    </dgm:pt>
    <dgm:pt modelId="{FECB7EB1-6FDC-4899-A917-736B359F70E2}" type="pres">
      <dgm:prSet presAssocID="{98676D6E-1458-45EC-A546-96CAE7B69F18}" presName="Name0" presStyleCnt="0">
        <dgm:presLayoutVars>
          <dgm:chMax val="7"/>
          <dgm:dir/>
          <dgm:animLvl val="lvl"/>
          <dgm:resizeHandles val="exact"/>
        </dgm:presLayoutVars>
      </dgm:prSet>
      <dgm:spPr/>
      <dgm:t>
        <a:bodyPr/>
        <a:lstStyle/>
        <a:p>
          <a:endParaRPr lang="en-US"/>
        </a:p>
      </dgm:t>
    </dgm:pt>
    <dgm:pt modelId="{00456701-6752-4CE1-9796-598E0A00E14F}" type="pres">
      <dgm:prSet presAssocID="{2951AC54-06CE-443F-A10F-97CDCC3590EC}" presName="circle1" presStyleLbl="node1" presStyleIdx="0" presStyleCnt="3"/>
      <dgm:spPr/>
    </dgm:pt>
    <dgm:pt modelId="{D908AB21-3E2F-4721-B93D-84C6BA93D472}" type="pres">
      <dgm:prSet presAssocID="{2951AC54-06CE-443F-A10F-97CDCC3590EC}" presName="space" presStyleCnt="0"/>
      <dgm:spPr/>
    </dgm:pt>
    <dgm:pt modelId="{C1CD5D21-533E-419A-99D7-73C4079AB285}" type="pres">
      <dgm:prSet presAssocID="{2951AC54-06CE-443F-A10F-97CDCC3590EC}" presName="rect1" presStyleLbl="alignAcc1" presStyleIdx="0" presStyleCnt="3"/>
      <dgm:spPr/>
      <dgm:t>
        <a:bodyPr/>
        <a:lstStyle/>
        <a:p>
          <a:endParaRPr lang="en-US"/>
        </a:p>
      </dgm:t>
    </dgm:pt>
    <dgm:pt modelId="{A835959F-1756-4367-8CDD-E28AD47AEF32}" type="pres">
      <dgm:prSet presAssocID="{24610B85-13B1-40D9-86B8-42CE6D3D6F75}" presName="vertSpace2" presStyleLbl="node1" presStyleIdx="0" presStyleCnt="3"/>
      <dgm:spPr/>
    </dgm:pt>
    <dgm:pt modelId="{7FFA7470-2B23-4690-B62D-121AA4CB4745}" type="pres">
      <dgm:prSet presAssocID="{24610B85-13B1-40D9-86B8-42CE6D3D6F75}" presName="circle2" presStyleLbl="node1" presStyleIdx="1" presStyleCnt="3"/>
      <dgm:spPr/>
    </dgm:pt>
    <dgm:pt modelId="{06546498-EA49-4CB1-AAD5-A262493F071A}" type="pres">
      <dgm:prSet presAssocID="{24610B85-13B1-40D9-86B8-42CE6D3D6F75}" presName="rect2" presStyleLbl="alignAcc1" presStyleIdx="1" presStyleCnt="3"/>
      <dgm:spPr/>
      <dgm:t>
        <a:bodyPr/>
        <a:lstStyle/>
        <a:p>
          <a:endParaRPr lang="en-US"/>
        </a:p>
      </dgm:t>
    </dgm:pt>
    <dgm:pt modelId="{2BAC671A-ED07-4BEC-AB09-A81DE93D3B42}" type="pres">
      <dgm:prSet presAssocID="{1CD33FF0-D35D-40B7-979D-38FB94E25DB2}" presName="vertSpace3" presStyleLbl="node1" presStyleIdx="1" presStyleCnt="3"/>
      <dgm:spPr/>
    </dgm:pt>
    <dgm:pt modelId="{F23F3F62-99DD-45F5-B2F3-5C2463976422}" type="pres">
      <dgm:prSet presAssocID="{1CD33FF0-D35D-40B7-979D-38FB94E25DB2}" presName="circle3" presStyleLbl="node1" presStyleIdx="2" presStyleCnt="3"/>
      <dgm:spPr/>
    </dgm:pt>
    <dgm:pt modelId="{7594F2D7-3C8C-4150-895F-32A1C0B18EC2}" type="pres">
      <dgm:prSet presAssocID="{1CD33FF0-D35D-40B7-979D-38FB94E25DB2}" presName="rect3" presStyleLbl="alignAcc1" presStyleIdx="2" presStyleCnt="3"/>
      <dgm:spPr/>
      <dgm:t>
        <a:bodyPr/>
        <a:lstStyle/>
        <a:p>
          <a:endParaRPr lang="en-US"/>
        </a:p>
      </dgm:t>
    </dgm:pt>
    <dgm:pt modelId="{D9A121D2-25CA-4FE2-94AB-EE6BC7062BC4}" type="pres">
      <dgm:prSet presAssocID="{2951AC54-06CE-443F-A10F-97CDCC3590EC}" presName="rect1ParTx" presStyleLbl="alignAcc1" presStyleIdx="2" presStyleCnt="3">
        <dgm:presLayoutVars>
          <dgm:chMax val="1"/>
          <dgm:bulletEnabled val="1"/>
        </dgm:presLayoutVars>
      </dgm:prSet>
      <dgm:spPr/>
      <dgm:t>
        <a:bodyPr/>
        <a:lstStyle/>
        <a:p>
          <a:endParaRPr lang="en-US"/>
        </a:p>
      </dgm:t>
    </dgm:pt>
    <dgm:pt modelId="{98CAE776-90DF-4CD4-9556-3F36BD2E0322}" type="pres">
      <dgm:prSet presAssocID="{2951AC54-06CE-443F-A10F-97CDCC3590EC}" presName="rect1ChTx" presStyleLbl="alignAcc1" presStyleIdx="2" presStyleCnt="3">
        <dgm:presLayoutVars>
          <dgm:bulletEnabled val="1"/>
        </dgm:presLayoutVars>
      </dgm:prSet>
      <dgm:spPr/>
      <dgm:t>
        <a:bodyPr/>
        <a:lstStyle/>
        <a:p>
          <a:endParaRPr lang="en-US"/>
        </a:p>
      </dgm:t>
    </dgm:pt>
    <dgm:pt modelId="{577753A2-0B7F-4AEB-9CB5-6948DEF4D769}" type="pres">
      <dgm:prSet presAssocID="{24610B85-13B1-40D9-86B8-42CE6D3D6F75}" presName="rect2ParTx" presStyleLbl="alignAcc1" presStyleIdx="2" presStyleCnt="3">
        <dgm:presLayoutVars>
          <dgm:chMax val="1"/>
          <dgm:bulletEnabled val="1"/>
        </dgm:presLayoutVars>
      </dgm:prSet>
      <dgm:spPr/>
      <dgm:t>
        <a:bodyPr/>
        <a:lstStyle/>
        <a:p>
          <a:endParaRPr lang="en-US"/>
        </a:p>
      </dgm:t>
    </dgm:pt>
    <dgm:pt modelId="{01154BCE-F710-46BC-9E02-78A7E58673EB}" type="pres">
      <dgm:prSet presAssocID="{24610B85-13B1-40D9-86B8-42CE6D3D6F75}" presName="rect2ChTx" presStyleLbl="alignAcc1" presStyleIdx="2" presStyleCnt="3">
        <dgm:presLayoutVars>
          <dgm:bulletEnabled val="1"/>
        </dgm:presLayoutVars>
      </dgm:prSet>
      <dgm:spPr/>
      <dgm:t>
        <a:bodyPr/>
        <a:lstStyle/>
        <a:p>
          <a:endParaRPr lang="en-US"/>
        </a:p>
      </dgm:t>
    </dgm:pt>
    <dgm:pt modelId="{C849A1CE-424B-45CA-AB84-470309B645C5}" type="pres">
      <dgm:prSet presAssocID="{1CD33FF0-D35D-40B7-979D-38FB94E25DB2}" presName="rect3ParTx" presStyleLbl="alignAcc1" presStyleIdx="2" presStyleCnt="3">
        <dgm:presLayoutVars>
          <dgm:chMax val="1"/>
          <dgm:bulletEnabled val="1"/>
        </dgm:presLayoutVars>
      </dgm:prSet>
      <dgm:spPr/>
      <dgm:t>
        <a:bodyPr/>
        <a:lstStyle/>
        <a:p>
          <a:endParaRPr lang="en-US"/>
        </a:p>
      </dgm:t>
    </dgm:pt>
    <dgm:pt modelId="{38C3D8DB-18E4-433F-B263-D171B016E2FB}" type="pres">
      <dgm:prSet presAssocID="{1CD33FF0-D35D-40B7-979D-38FB94E25DB2}" presName="rect3ChTx" presStyleLbl="alignAcc1" presStyleIdx="2" presStyleCnt="3">
        <dgm:presLayoutVars>
          <dgm:bulletEnabled val="1"/>
        </dgm:presLayoutVars>
      </dgm:prSet>
      <dgm:spPr/>
      <dgm:t>
        <a:bodyPr/>
        <a:lstStyle/>
        <a:p>
          <a:endParaRPr lang="en-US"/>
        </a:p>
      </dgm:t>
    </dgm:pt>
  </dgm:ptLst>
  <dgm:cxnLst>
    <dgm:cxn modelId="{A47F9242-C87E-462E-8B14-AEF0B684B7C4}" type="presOf" srcId="{1CD33FF0-D35D-40B7-979D-38FB94E25DB2}" destId="{C849A1CE-424B-45CA-AB84-470309B645C5}" srcOrd="1" destOrd="0" presId="urn:microsoft.com/office/officeart/2005/8/layout/target3"/>
    <dgm:cxn modelId="{651AE07B-50F3-48EB-A59A-0E6900DFAEAF}" type="presOf" srcId="{1CD33FF0-D35D-40B7-979D-38FB94E25DB2}" destId="{7594F2D7-3C8C-4150-895F-32A1C0B18EC2}" srcOrd="0" destOrd="0" presId="urn:microsoft.com/office/officeart/2005/8/layout/target3"/>
    <dgm:cxn modelId="{A1B18751-C5E7-4B05-98A0-EF9A8DE5A40F}" type="presOf" srcId="{0EB57F9C-3085-4E03-8121-3CD040C8B29C}" destId="{38C3D8DB-18E4-433F-B263-D171B016E2FB}" srcOrd="0" destOrd="0" presId="urn:microsoft.com/office/officeart/2005/8/layout/target3"/>
    <dgm:cxn modelId="{F7658800-F1F3-44EB-A4E9-5C58E05CB7DF}" type="presOf" srcId="{AC18CF0B-1892-4B8B-B040-4A4ACFA5A9FB}" destId="{98CAE776-90DF-4CD4-9556-3F36BD2E0322}" srcOrd="0" destOrd="0" presId="urn:microsoft.com/office/officeart/2005/8/layout/target3"/>
    <dgm:cxn modelId="{249F0DCC-1F14-4613-B6FB-D6631510780C}" type="presOf" srcId="{07DB6349-BE80-4ADE-848A-C5ABA09A3236}" destId="{01154BCE-F710-46BC-9E02-78A7E58673EB}" srcOrd="0" destOrd="0" presId="urn:microsoft.com/office/officeart/2005/8/layout/target3"/>
    <dgm:cxn modelId="{3DFA69E4-A862-47BE-8273-BD173BB58990}" srcId="{1CD33FF0-D35D-40B7-979D-38FB94E25DB2}" destId="{5A51EFA2-4252-4B79-B4F2-9F683DA1D545}" srcOrd="1" destOrd="0" parTransId="{08299657-3DE1-4F4E-B9BB-B3AF02D95F09}" sibTransId="{9F88A36B-EBDB-46F0-A606-BAC6B7FDF917}"/>
    <dgm:cxn modelId="{1333F91F-D351-4A5A-A401-0240E4137C47}" srcId="{24610B85-13B1-40D9-86B8-42CE6D3D6F75}" destId="{844367AA-60A2-40C2-BC56-35472B075296}" srcOrd="1" destOrd="0" parTransId="{1B21BC9E-7D9E-4B46-BA76-55579393CE8D}" sibTransId="{E5335FE7-C73F-4136-8A89-387BD119203C}"/>
    <dgm:cxn modelId="{1DC4785B-254D-4993-83EF-E0EB971B6D65}" srcId="{98676D6E-1458-45EC-A546-96CAE7B69F18}" destId="{2951AC54-06CE-443F-A10F-97CDCC3590EC}" srcOrd="0" destOrd="0" parTransId="{EDF8320F-A3B8-42D0-A1B7-A096A838BA4C}" sibTransId="{B65C1D12-B0AB-4ECE-B922-9BBDEC681ABD}"/>
    <dgm:cxn modelId="{680A5041-6CF5-49D0-B678-A0B42395FB09}" type="presOf" srcId="{844367AA-60A2-40C2-BC56-35472B075296}" destId="{01154BCE-F710-46BC-9E02-78A7E58673EB}" srcOrd="0" destOrd="1" presId="urn:microsoft.com/office/officeart/2005/8/layout/target3"/>
    <dgm:cxn modelId="{A8CD9CD1-B2E4-4CE5-8B00-27532CE2DFA1}" srcId="{98676D6E-1458-45EC-A546-96CAE7B69F18}" destId="{1CD33FF0-D35D-40B7-979D-38FB94E25DB2}" srcOrd="2" destOrd="0" parTransId="{E7D4A1C2-43C9-47C1-9477-BBB660B3A23C}" sibTransId="{9175E557-3AFD-47CB-9979-1AE10E01807D}"/>
    <dgm:cxn modelId="{89AC7C1E-6BBA-454C-A901-F482185567C1}" srcId="{24610B85-13B1-40D9-86B8-42CE6D3D6F75}" destId="{07DB6349-BE80-4ADE-848A-C5ABA09A3236}" srcOrd="0" destOrd="0" parTransId="{CBB6B4F0-80E2-4005-8E32-3DB819BE488B}" sibTransId="{1FFBDFCE-26EA-4C05-9F02-C673FFDA0D74}"/>
    <dgm:cxn modelId="{99C0A0C2-6D23-4625-A1F5-F0F2ED4515BD}" type="presOf" srcId="{C555D9C1-056D-493B-83FE-9DDD1354CD41}" destId="{98CAE776-90DF-4CD4-9556-3F36BD2E0322}" srcOrd="0" destOrd="1" presId="urn:microsoft.com/office/officeart/2005/8/layout/target3"/>
    <dgm:cxn modelId="{06F00CFA-3AE1-4F5A-BF70-3DFCCC1AF625}" type="presOf" srcId="{24610B85-13B1-40D9-86B8-42CE6D3D6F75}" destId="{06546498-EA49-4CB1-AAD5-A262493F071A}" srcOrd="0" destOrd="0" presId="urn:microsoft.com/office/officeart/2005/8/layout/target3"/>
    <dgm:cxn modelId="{DCFA0C1F-81B3-49A1-8CEE-AB6915FF2184}" type="presOf" srcId="{2951AC54-06CE-443F-A10F-97CDCC3590EC}" destId="{C1CD5D21-533E-419A-99D7-73C4079AB285}" srcOrd="0" destOrd="0" presId="urn:microsoft.com/office/officeart/2005/8/layout/target3"/>
    <dgm:cxn modelId="{AC0E93AF-2A2D-481D-A4F1-D96FFDDEB18F}" srcId="{2951AC54-06CE-443F-A10F-97CDCC3590EC}" destId="{C555D9C1-056D-493B-83FE-9DDD1354CD41}" srcOrd="1" destOrd="0" parTransId="{3D6AA08C-8DDC-481D-A65F-41203EDF424D}" sibTransId="{AFC8F3E6-BB0A-4AC2-BEF8-8960AEA87B53}"/>
    <dgm:cxn modelId="{43225550-CB09-4D84-A457-1F3E1CFD8D2F}" srcId="{1CD33FF0-D35D-40B7-979D-38FB94E25DB2}" destId="{0EB57F9C-3085-4E03-8121-3CD040C8B29C}" srcOrd="0" destOrd="0" parTransId="{505016F2-E733-4A73-8F33-E9D3BA3D035C}" sibTransId="{E59F4106-5B6D-46F7-836E-1F6DB42ADB4E}"/>
    <dgm:cxn modelId="{068CBD19-CDC5-47D0-AD95-4834768049DC}" type="presOf" srcId="{98676D6E-1458-45EC-A546-96CAE7B69F18}" destId="{FECB7EB1-6FDC-4899-A917-736B359F70E2}" srcOrd="0" destOrd="0" presId="urn:microsoft.com/office/officeart/2005/8/layout/target3"/>
    <dgm:cxn modelId="{8B11D14B-FC86-47FB-AE36-7E83829D7B15}" type="presOf" srcId="{2951AC54-06CE-443F-A10F-97CDCC3590EC}" destId="{D9A121D2-25CA-4FE2-94AB-EE6BC7062BC4}" srcOrd="1" destOrd="0" presId="urn:microsoft.com/office/officeart/2005/8/layout/target3"/>
    <dgm:cxn modelId="{BFF18DC0-A2A0-4265-802A-4A9D1DC24D22}" srcId="{98676D6E-1458-45EC-A546-96CAE7B69F18}" destId="{24610B85-13B1-40D9-86B8-42CE6D3D6F75}" srcOrd="1" destOrd="0" parTransId="{91A4BC37-E187-41F5-8ED7-BE1BBC94B91D}" sibTransId="{F4814F66-5EBB-4ED9-B0A3-4085657430F7}"/>
    <dgm:cxn modelId="{DB4F2659-6E04-45BE-BF1B-6C6AF4383198}" srcId="{2951AC54-06CE-443F-A10F-97CDCC3590EC}" destId="{AC18CF0B-1892-4B8B-B040-4A4ACFA5A9FB}" srcOrd="0" destOrd="0" parTransId="{5392F4C1-6E95-4B91-BB4D-353BB7959707}" sibTransId="{440BA7ED-6C11-4483-98A1-C5CC91E1D4B1}"/>
    <dgm:cxn modelId="{3BDD7CB0-AE18-4E4E-AD86-F77E514C165A}" type="presOf" srcId="{5A51EFA2-4252-4B79-B4F2-9F683DA1D545}" destId="{38C3D8DB-18E4-433F-B263-D171B016E2FB}" srcOrd="0" destOrd="1" presId="urn:microsoft.com/office/officeart/2005/8/layout/target3"/>
    <dgm:cxn modelId="{330AE4DC-A340-4EEC-A938-21A58C43D39C}" type="presOf" srcId="{24610B85-13B1-40D9-86B8-42CE6D3D6F75}" destId="{577753A2-0B7F-4AEB-9CB5-6948DEF4D769}" srcOrd="1" destOrd="0" presId="urn:microsoft.com/office/officeart/2005/8/layout/target3"/>
    <dgm:cxn modelId="{B6FBC6E0-132B-4475-A130-4E5A6A2C624F}" type="presParOf" srcId="{FECB7EB1-6FDC-4899-A917-736B359F70E2}" destId="{00456701-6752-4CE1-9796-598E0A00E14F}" srcOrd="0" destOrd="0" presId="urn:microsoft.com/office/officeart/2005/8/layout/target3"/>
    <dgm:cxn modelId="{0D9D2DC2-774B-455C-BAC2-F02BD5F4F9F5}" type="presParOf" srcId="{FECB7EB1-6FDC-4899-A917-736B359F70E2}" destId="{D908AB21-3E2F-4721-B93D-84C6BA93D472}" srcOrd="1" destOrd="0" presId="urn:microsoft.com/office/officeart/2005/8/layout/target3"/>
    <dgm:cxn modelId="{E06DB51A-0C06-4803-9598-FBFA157D58C2}" type="presParOf" srcId="{FECB7EB1-6FDC-4899-A917-736B359F70E2}" destId="{C1CD5D21-533E-419A-99D7-73C4079AB285}" srcOrd="2" destOrd="0" presId="urn:microsoft.com/office/officeart/2005/8/layout/target3"/>
    <dgm:cxn modelId="{561E7AE1-6174-4729-9AC0-67236F89CDF7}" type="presParOf" srcId="{FECB7EB1-6FDC-4899-A917-736B359F70E2}" destId="{A835959F-1756-4367-8CDD-E28AD47AEF32}" srcOrd="3" destOrd="0" presId="urn:microsoft.com/office/officeart/2005/8/layout/target3"/>
    <dgm:cxn modelId="{6A54BDF9-860D-4D71-84FB-9E0E6AE3E221}" type="presParOf" srcId="{FECB7EB1-6FDC-4899-A917-736B359F70E2}" destId="{7FFA7470-2B23-4690-B62D-121AA4CB4745}" srcOrd="4" destOrd="0" presId="urn:microsoft.com/office/officeart/2005/8/layout/target3"/>
    <dgm:cxn modelId="{FB2C1CC6-AEB6-4BB4-9F8B-DA072D4B4F9F}" type="presParOf" srcId="{FECB7EB1-6FDC-4899-A917-736B359F70E2}" destId="{06546498-EA49-4CB1-AAD5-A262493F071A}" srcOrd="5" destOrd="0" presId="urn:microsoft.com/office/officeart/2005/8/layout/target3"/>
    <dgm:cxn modelId="{DDDC6337-7967-4A5E-89D6-20FBEF8F6769}" type="presParOf" srcId="{FECB7EB1-6FDC-4899-A917-736B359F70E2}" destId="{2BAC671A-ED07-4BEC-AB09-A81DE93D3B42}" srcOrd="6" destOrd="0" presId="urn:microsoft.com/office/officeart/2005/8/layout/target3"/>
    <dgm:cxn modelId="{944D3F7A-8442-4D0A-A2CA-EDF92862DA49}" type="presParOf" srcId="{FECB7EB1-6FDC-4899-A917-736B359F70E2}" destId="{F23F3F62-99DD-45F5-B2F3-5C2463976422}" srcOrd="7" destOrd="0" presId="urn:microsoft.com/office/officeart/2005/8/layout/target3"/>
    <dgm:cxn modelId="{8D9C736D-6286-42CF-8B6B-6A07D65E326A}" type="presParOf" srcId="{FECB7EB1-6FDC-4899-A917-736B359F70E2}" destId="{7594F2D7-3C8C-4150-895F-32A1C0B18EC2}" srcOrd="8" destOrd="0" presId="urn:microsoft.com/office/officeart/2005/8/layout/target3"/>
    <dgm:cxn modelId="{492B0C86-664D-43B2-A45F-D7EFCBE954F8}" type="presParOf" srcId="{FECB7EB1-6FDC-4899-A917-736B359F70E2}" destId="{D9A121D2-25CA-4FE2-94AB-EE6BC7062BC4}" srcOrd="9" destOrd="0" presId="urn:microsoft.com/office/officeart/2005/8/layout/target3"/>
    <dgm:cxn modelId="{F24CB5C2-3100-4ACE-86A7-8C025A128FC0}" type="presParOf" srcId="{FECB7EB1-6FDC-4899-A917-736B359F70E2}" destId="{98CAE776-90DF-4CD4-9556-3F36BD2E0322}" srcOrd="10" destOrd="0" presId="urn:microsoft.com/office/officeart/2005/8/layout/target3"/>
    <dgm:cxn modelId="{0CC658D2-11CE-476A-8DDF-CA6A98CC01AD}" type="presParOf" srcId="{FECB7EB1-6FDC-4899-A917-736B359F70E2}" destId="{577753A2-0B7F-4AEB-9CB5-6948DEF4D769}" srcOrd="11" destOrd="0" presId="urn:microsoft.com/office/officeart/2005/8/layout/target3"/>
    <dgm:cxn modelId="{08ECF1F9-CE1A-4690-9582-ADBD14B0B813}" type="presParOf" srcId="{FECB7EB1-6FDC-4899-A917-736B359F70E2}" destId="{01154BCE-F710-46BC-9E02-78A7E58673EB}" srcOrd="12" destOrd="0" presId="urn:microsoft.com/office/officeart/2005/8/layout/target3"/>
    <dgm:cxn modelId="{41A5218C-D856-40C2-B6A9-74BFC7CAB2E8}" type="presParOf" srcId="{FECB7EB1-6FDC-4899-A917-736B359F70E2}" destId="{C849A1CE-424B-45CA-AB84-470309B645C5}" srcOrd="13" destOrd="0" presId="urn:microsoft.com/office/officeart/2005/8/layout/target3"/>
    <dgm:cxn modelId="{5CBFD3D0-C9E1-443D-B9AD-8F116738EB6D}" type="presParOf" srcId="{FECB7EB1-6FDC-4899-A917-736B359F70E2}" destId="{38C3D8DB-18E4-433F-B263-D171B016E2FB}"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675BFC9-A563-41BC-9169-9F7AC460D629}" type="doc">
      <dgm:prSet loTypeId="urn:microsoft.com/office/officeart/2005/8/layout/vList3" loCatId="list" qsTypeId="urn:microsoft.com/office/officeart/2005/8/quickstyle/3d1" qsCatId="3D" csTypeId="urn:microsoft.com/office/officeart/2005/8/colors/colorful1" csCatId="colorful" phldr="1"/>
      <dgm:spPr/>
    </dgm:pt>
    <dgm:pt modelId="{550DED23-2813-4636-8CEF-97AA7D320AD7}">
      <dgm:prSet phldrT="[Text]"/>
      <dgm:spPr/>
      <dgm:t>
        <a:bodyPr/>
        <a:lstStyle/>
        <a:p>
          <a:r>
            <a:rPr lang="en-US" b="1" dirty="0" smtClean="0">
              <a:solidFill>
                <a:schemeClr val="tx1"/>
              </a:solidFill>
            </a:rPr>
            <a:t>Incentive Based – Does It Escalate Discounting</a:t>
          </a:r>
          <a:endParaRPr lang="en-US" b="1" dirty="0">
            <a:solidFill>
              <a:schemeClr val="tx1"/>
            </a:solidFill>
          </a:endParaRPr>
        </a:p>
      </dgm:t>
    </dgm:pt>
    <dgm:pt modelId="{3FEFEE84-9538-4B7E-8206-7490C76D8242}" type="parTrans" cxnId="{F74174E5-4B1D-4592-B941-AA8BDBC3333E}">
      <dgm:prSet/>
      <dgm:spPr/>
      <dgm:t>
        <a:bodyPr/>
        <a:lstStyle/>
        <a:p>
          <a:endParaRPr lang="en-US" b="1">
            <a:solidFill>
              <a:schemeClr val="tx1"/>
            </a:solidFill>
          </a:endParaRPr>
        </a:p>
      </dgm:t>
    </dgm:pt>
    <dgm:pt modelId="{CE1F2582-0B04-4121-ABA2-68C5287CA052}" type="sibTrans" cxnId="{F74174E5-4B1D-4592-B941-AA8BDBC3333E}">
      <dgm:prSet/>
      <dgm:spPr/>
      <dgm:t>
        <a:bodyPr/>
        <a:lstStyle/>
        <a:p>
          <a:endParaRPr lang="en-US" b="1">
            <a:solidFill>
              <a:schemeClr val="tx1"/>
            </a:solidFill>
          </a:endParaRPr>
        </a:p>
      </dgm:t>
    </dgm:pt>
    <dgm:pt modelId="{04E0F378-1DE5-4ECF-A220-FFB8D010C3B1}">
      <dgm:prSet phldrT="[Text]"/>
      <dgm:spPr/>
      <dgm:t>
        <a:bodyPr/>
        <a:lstStyle/>
        <a:p>
          <a:r>
            <a:rPr lang="en-US" b="1" dirty="0" smtClean="0">
              <a:solidFill>
                <a:schemeClr val="tx1"/>
              </a:solidFill>
            </a:rPr>
            <a:t>Just Pushing Products vs Building Relationship</a:t>
          </a:r>
          <a:endParaRPr lang="en-US" b="1" dirty="0">
            <a:solidFill>
              <a:schemeClr val="tx1"/>
            </a:solidFill>
          </a:endParaRPr>
        </a:p>
      </dgm:t>
    </dgm:pt>
    <dgm:pt modelId="{17328A97-58AC-4775-B9DA-0E72DEE5847B}" type="parTrans" cxnId="{497A4D07-DB35-4838-A5BE-4D5D76FB0820}">
      <dgm:prSet/>
      <dgm:spPr/>
      <dgm:t>
        <a:bodyPr/>
        <a:lstStyle/>
        <a:p>
          <a:endParaRPr lang="en-US" b="1">
            <a:solidFill>
              <a:schemeClr val="tx1"/>
            </a:solidFill>
          </a:endParaRPr>
        </a:p>
      </dgm:t>
    </dgm:pt>
    <dgm:pt modelId="{74580D15-A5E8-4DE5-9255-4429ACEA2742}" type="sibTrans" cxnId="{497A4D07-DB35-4838-A5BE-4D5D76FB0820}">
      <dgm:prSet/>
      <dgm:spPr/>
      <dgm:t>
        <a:bodyPr/>
        <a:lstStyle/>
        <a:p>
          <a:endParaRPr lang="en-US" b="1">
            <a:solidFill>
              <a:schemeClr val="tx1"/>
            </a:solidFill>
          </a:endParaRPr>
        </a:p>
      </dgm:t>
    </dgm:pt>
    <dgm:pt modelId="{2D676651-61DF-430B-9F42-1AEAB725D8B5}">
      <dgm:prSet phldrT="[Text]"/>
      <dgm:spPr/>
      <dgm:t>
        <a:bodyPr/>
        <a:lstStyle/>
        <a:p>
          <a:r>
            <a:rPr lang="en-US" b="1" dirty="0" smtClean="0">
              <a:solidFill>
                <a:schemeClr val="tx1"/>
              </a:solidFill>
            </a:rPr>
            <a:t>How Much Will Customers Want to Share</a:t>
          </a:r>
          <a:endParaRPr lang="en-US" b="1" dirty="0">
            <a:solidFill>
              <a:schemeClr val="tx1"/>
            </a:solidFill>
          </a:endParaRPr>
        </a:p>
      </dgm:t>
    </dgm:pt>
    <dgm:pt modelId="{B68EFECD-E10F-4848-A269-F3F55F92134E}" type="parTrans" cxnId="{9706F3E8-D2F5-4DBC-B392-8CF1C81ED481}">
      <dgm:prSet/>
      <dgm:spPr/>
      <dgm:t>
        <a:bodyPr/>
        <a:lstStyle/>
        <a:p>
          <a:endParaRPr lang="en-US" b="1">
            <a:solidFill>
              <a:schemeClr val="tx1"/>
            </a:solidFill>
          </a:endParaRPr>
        </a:p>
      </dgm:t>
    </dgm:pt>
    <dgm:pt modelId="{ADF6883D-D2DB-4EEA-AE20-C8CC5A5F4603}" type="sibTrans" cxnId="{9706F3E8-D2F5-4DBC-B392-8CF1C81ED481}">
      <dgm:prSet/>
      <dgm:spPr/>
      <dgm:t>
        <a:bodyPr/>
        <a:lstStyle/>
        <a:p>
          <a:endParaRPr lang="en-US" b="1">
            <a:solidFill>
              <a:schemeClr val="tx1"/>
            </a:solidFill>
          </a:endParaRPr>
        </a:p>
      </dgm:t>
    </dgm:pt>
    <dgm:pt modelId="{726DCF58-A263-46DC-B87C-AEBFC6B48A1E}" type="pres">
      <dgm:prSet presAssocID="{1675BFC9-A563-41BC-9169-9F7AC460D629}" presName="linearFlow" presStyleCnt="0">
        <dgm:presLayoutVars>
          <dgm:dir/>
          <dgm:resizeHandles val="exact"/>
        </dgm:presLayoutVars>
      </dgm:prSet>
      <dgm:spPr/>
    </dgm:pt>
    <dgm:pt modelId="{3B02859D-7035-40BE-BA37-C42E1EB7F0F3}" type="pres">
      <dgm:prSet presAssocID="{550DED23-2813-4636-8CEF-97AA7D320AD7}" presName="composite" presStyleCnt="0"/>
      <dgm:spPr/>
    </dgm:pt>
    <dgm:pt modelId="{0104B118-1AB7-418A-9D67-A2FE5457A7D0}" type="pres">
      <dgm:prSet presAssocID="{550DED23-2813-4636-8CEF-97AA7D320AD7}" presName="imgShp" presStyleLbl="fgImgPlace1" presStyleIdx="0" presStyleCnt="3"/>
      <dgm:spPr/>
    </dgm:pt>
    <dgm:pt modelId="{37DDEB8A-F013-4AE8-9A5B-C1A9FCB553CC}" type="pres">
      <dgm:prSet presAssocID="{550DED23-2813-4636-8CEF-97AA7D320AD7}" presName="txShp" presStyleLbl="node1" presStyleIdx="0" presStyleCnt="3">
        <dgm:presLayoutVars>
          <dgm:bulletEnabled val="1"/>
        </dgm:presLayoutVars>
      </dgm:prSet>
      <dgm:spPr/>
      <dgm:t>
        <a:bodyPr/>
        <a:lstStyle/>
        <a:p>
          <a:endParaRPr lang="en-US"/>
        </a:p>
      </dgm:t>
    </dgm:pt>
    <dgm:pt modelId="{3795B4A1-CA24-4BC6-833E-9378261A3A63}" type="pres">
      <dgm:prSet presAssocID="{CE1F2582-0B04-4121-ABA2-68C5287CA052}" presName="spacing" presStyleCnt="0"/>
      <dgm:spPr/>
    </dgm:pt>
    <dgm:pt modelId="{89ED3E2C-DF5C-4322-89E0-1FD579F226F4}" type="pres">
      <dgm:prSet presAssocID="{04E0F378-1DE5-4ECF-A220-FFB8D010C3B1}" presName="composite" presStyleCnt="0"/>
      <dgm:spPr/>
    </dgm:pt>
    <dgm:pt modelId="{7DA8B4E1-4F51-4FCD-9EF7-F8D274D1F593}" type="pres">
      <dgm:prSet presAssocID="{04E0F378-1DE5-4ECF-A220-FFB8D010C3B1}" presName="imgShp" presStyleLbl="fgImgPlace1" presStyleIdx="1" presStyleCnt="3"/>
      <dgm:spPr/>
    </dgm:pt>
    <dgm:pt modelId="{27C17D64-9CCE-41DE-AA65-0F2AD9844767}" type="pres">
      <dgm:prSet presAssocID="{04E0F378-1DE5-4ECF-A220-FFB8D010C3B1}" presName="txShp" presStyleLbl="node1" presStyleIdx="1" presStyleCnt="3">
        <dgm:presLayoutVars>
          <dgm:bulletEnabled val="1"/>
        </dgm:presLayoutVars>
      </dgm:prSet>
      <dgm:spPr/>
      <dgm:t>
        <a:bodyPr/>
        <a:lstStyle/>
        <a:p>
          <a:endParaRPr lang="en-US"/>
        </a:p>
      </dgm:t>
    </dgm:pt>
    <dgm:pt modelId="{8C052CB0-0F39-4EFC-B9C4-AB9F82F03836}" type="pres">
      <dgm:prSet presAssocID="{74580D15-A5E8-4DE5-9255-4429ACEA2742}" presName="spacing" presStyleCnt="0"/>
      <dgm:spPr/>
    </dgm:pt>
    <dgm:pt modelId="{77F537A2-1058-41B1-8E42-4D208DB23AF3}" type="pres">
      <dgm:prSet presAssocID="{2D676651-61DF-430B-9F42-1AEAB725D8B5}" presName="composite" presStyleCnt="0"/>
      <dgm:spPr/>
    </dgm:pt>
    <dgm:pt modelId="{A4191400-ED9B-47ED-9648-3AA5A6016A0E}" type="pres">
      <dgm:prSet presAssocID="{2D676651-61DF-430B-9F42-1AEAB725D8B5}" presName="imgShp" presStyleLbl="fgImgPlace1" presStyleIdx="2" presStyleCnt="3"/>
      <dgm:spPr/>
    </dgm:pt>
    <dgm:pt modelId="{CD923A6C-A381-45BE-B35F-AD13C7794581}" type="pres">
      <dgm:prSet presAssocID="{2D676651-61DF-430B-9F42-1AEAB725D8B5}" presName="txShp" presStyleLbl="node1" presStyleIdx="2" presStyleCnt="3">
        <dgm:presLayoutVars>
          <dgm:bulletEnabled val="1"/>
        </dgm:presLayoutVars>
      </dgm:prSet>
      <dgm:spPr/>
      <dgm:t>
        <a:bodyPr/>
        <a:lstStyle/>
        <a:p>
          <a:endParaRPr lang="en-US"/>
        </a:p>
      </dgm:t>
    </dgm:pt>
  </dgm:ptLst>
  <dgm:cxnLst>
    <dgm:cxn modelId="{F74174E5-4B1D-4592-B941-AA8BDBC3333E}" srcId="{1675BFC9-A563-41BC-9169-9F7AC460D629}" destId="{550DED23-2813-4636-8CEF-97AA7D320AD7}" srcOrd="0" destOrd="0" parTransId="{3FEFEE84-9538-4B7E-8206-7490C76D8242}" sibTransId="{CE1F2582-0B04-4121-ABA2-68C5287CA052}"/>
    <dgm:cxn modelId="{E4B0377A-B180-4E3E-98D8-8FFE267EFF05}" type="presOf" srcId="{2D676651-61DF-430B-9F42-1AEAB725D8B5}" destId="{CD923A6C-A381-45BE-B35F-AD13C7794581}" srcOrd="0" destOrd="0" presId="urn:microsoft.com/office/officeart/2005/8/layout/vList3"/>
    <dgm:cxn modelId="{497A4D07-DB35-4838-A5BE-4D5D76FB0820}" srcId="{1675BFC9-A563-41BC-9169-9F7AC460D629}" destId="{04E0F378-1DE5-4ECF-A220-FFB8D010C3B1}" srcOrd="1" destOrd="0" parTransId="{17328A97-58AC-4775-B9DA-0E72DEE5847B}" sibTransId="{74580D15-A5E8-4DE5-9255-4429ACEA2742}"/>
    <dgm:cxn modelId="{9706F3E8-D2F5-4DBC-B392-8CF1C81ED481}" srcId="{1675BFC9-A563-41BC-9169-9F7AC460D629}" destId="{2D676651-61DF-430B-9F42-1AEAB725D8B5}" srcOrd="2" destOrd="0" parTransId="{B68EFECD-E10F-4848-A269-F3F55F92134E}" sibTransId="{ADF6883D-D2DB-4EEA-AE20-C8CC5A5F4603}"/>
    <dgm:cxn modelId="{A41CC8F9-05D3-46E6-8675-E0002B777AE0}" type="presOf" srcId="{04E0F378-1DE5-4ECF-A220-FFB8D010C3B1}" destId="{27C17D64-9CCE-41DE-AA65-0F2AD9844767}" srcOrd="0" destOrd="0" presId="urn:microsoft.com/office/officeart/2005/8/layout/vList3"/>
    <dgm:cxn modelId="{93DF35A0-1DF6-4729-815B-9DAAEC08B97D}" type="presOf" srcId="{550DED23-2813-4636-8CEF-97AA7D320AD7}" destId="{37DDEB8A-F013-4AE8-9A5B-C1A9FCB553CC}" srcOrd="0" destOrd="0" presId="urn:microsoft.com/office/officeart/2005/8/layout/vList3"/>
    <dgm:cxn modelId="{641BB533-5EDC-45FC-9981-8C90036F7803}" type="presOf" srcId="{1675BFC9-A563-41BC-9169-9F7AC460D629}" destId="{726DCF58-A263-46DC-B87C-AEBFC6B48A1E}" srcOrd="0" destOrd="0" presId="urn:microsoft.com/office/officeart/2005/8/layout/vList3"/>
    <dgm:cxn modelId="{236CC077-6C17-414D-9034-C15738ABC226}" type="presParOf" srcId="{726DCF58-A263-46DC-B87C-AEBFC6B48A1E}" destId="{3B02859D-7035-40BE-BA37-C42E1EB7F0F3}" srcOrd="0" destOrd="0" presId="urn:microsoft.com/office/officeart/2005/8/layout/vList3"/>
    <dgm:cxn modelId="{8591D286-11CE-441C-9DA0-4C1B24760C39}" type="presParOf" srcId="{3B02859D-7035-40BE-BA37-C42E1EB7F0F3}" destId="{0104B118-1AB7-418A-9D67-A2FE5457A7D0}" srcOrd="0" destOrd="0" presId="urn:microsoft.com/office/officeart/2005/8/layout/vList3"/>
    <dgm:cxn modelId="{2D2EFF47-7EE8-4B16-94BF-7E1A3AE71AD8}" type="presParOf" srcId="{3B02859D-7035-40BE-BA37-C42E1EB7F0F3}" destId="{37DDEB8A-F013-4AE8-9A5B-C1A9FCB553CC}" srcOrd="1" destOrd="0" presId="urn:microsoft.com/office/officeart/2005/8/layout/vList3"/>
    <dgm:cxn modelId="{836F3982-65D4-464B-9EA3-4E073D948172}" type="presParOf" srcId="{726DCF58-A263-46DC-B87C-AEBFC6B48A1E}" destId="{3795B4A1-CA24-4BC6-833E-9378261A3A63}" srcOrd="1" destOrd="0" presId="urn:microsoft.com/office/officeart/2005/8/layout/vList3"/>
    <dgm:cxn modelId="{2C372092-E74D-4540-A4F8-6724714E0C41}" type="presParOf" srcId="{726DCF58-A263-46DC-B87C-AEBFC6B48A1E}" destId="{89ED3E2C-DF5C-4322-89E0-1FD579F226F4}" srcOrd="2" destOrd="0" presId="urn:microsoft.com/office/officeart/2005/8/layout/vList3"/>
    <dgm:cxn modelId="{BB40A696-3E5B-413D-8B82-DC71DCD64627}" type="presParOf" srcId="{89ED3E2C-DF5C-4322-89E0-1FD579F226F4}" destId="{7DA8B4E1-4F51-4FCD-9EF7-F8D274D1F593}" srcOrd="0" destOrd="0" presId="urn:microsoft.com/office/officeart/2005/8/layout/vList3"/>
    <dgm:cxn modelId="{D118481E-078F-4431-B22F-F20E7FDF60B7}" type="presParOf" srcId="{89ED3E2C-DF5C-4322-89E0-1FD579F226F4}" destId="{27C17D64-9CCE-41DE-AA65-0F2AD9844767}" srcOrd="1" destOrd="0" presId="urn:microsoft.com/office/officeart/2005/8/layout/vList3"/>
    <dgm:cxn modelId="{24C27064-4BC4-4AAE-972D-E3DB488D20DE}" type="presParOf" srcId="{726DCF58-A263-46DC-B87C-AEBFC6B48A1E}" destId="{8C052CB0-0F39-4EFC-B9C4-AB9F82F03836}" srcOrd="3" destOrd="0" presId="urn:microsoft.com/office/officeart/2005/8/layout/vList3"/>
    <dgm:cxn modelId="{31DA1C66-2602-4D2E-8A97-8A59EDC4141A}" type="presParOf" srcId="{726DCF58-A263-46DC-B87C-AEBFC6B48A1E}" destId="{77F537A2-1058-41B1-8E42-4D208DB23AF3}" srcOrd="4" destOrd="0" presId="urn:microsoft.com/office/officeart/2005/8/layout/vList3"/>
    <dgm:cxn modelId="{CCAA8987-4C9A-461B-8566-230B3CF8630D}" type="presParOf" srcId="{77F537A2-1058-41B1-8E42-4D208DB23AF3}" destId="{A4191400-ED9B-47ED-9648-3AA5A6016A0E}" srcOrd="0" destOrd="0" presId="urn:microsoft.com/office/officeart/2005/8/layout/vList3"/>
    <dgm:cxn modelId="{6688963F-8226-4856-B631-37DAFE29B633}" type="presParOf" srcId="{77F537A2-1058-41B1-8E42-4D208DB23AF3}" destId="{CD923A6C-A381-45BE-B35F-AD13C779458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6345845-3313-405A-815E-BA6F5BF022B5}" type="doc">
      <dgm:prSet loTypeId="urn:microsoft.com/office/officeart/2005/8/layout/arrow2" loCatId="process" qsTypeId="urn:microsoft.com/office/officeart/2005/8/quickstyle/simple5" qsCatId="simple" csTypeId="urn:microsoft.com/office/officeart/2005/8/colors/accent0_1" csCatId="mainScheme" phldr="1"/>
      <dgm:spPr/>
    </dgm:pt>
    <dgm:pt modelId="{4AAF78E7-FA2A-4154-87D4-CB8ECC154129}">
      <dgm:prSet phldrT="[Text]"/>
      <dgm:spPr/>
      <dgm:t>
        <a:bodyPr/>
        <a:lstStyle/>
        <a:p>
          <a:r>
            <a:rPr lang="en-US" b="1" dirty="0" smtClean="0"/>
            <a:t>Loyalty Programs</a:t>
          </a:r>
          <a:endParaRPr lang="en-US" b="1" dirty="0"/>
        </a:p>
      </dgm:t>
    </dgm:pt>
    <dgm:pt modelId="{C78526C9-8BDF-41D8-92BF-45090AC7FB31}" type="parTrans" cxnId="{46EA58F5-CE92-494A-8266-6DB5F8AA8851}">
      <dgm:prSet/>
      <dgm:spPr/>
      <dgm:t>
        <a:bodyPr/>
        <a:lstStyle/>
        <a:p>
          <a:endParaRPr lang="en-US"/>
        </a:p>
      </dgm:t>
    </dgm:pt>
    <dgm:pt modelId="{76ADC244-0077-4838-A1BA-ECD85B4CFC30}" type="sibTrans" cxnId="{46EA58F5-CE92-494A-8266-6DB5F8AA8851}">
      <dgm:prSet/>
      <dgm:spPr/>
      <dgm:t>
        <a:bodyPr/>
        <a:lstStyle/>
        <a:p>
          <a:endParaRPr lang="en-US"/>
        </a:p>
      </dgm:t>
    </dgm:pt>
    <dgm:pt modelId="{C5A6B411-530A-4734-A763-DB7D1C7AA614}">
      <dgm:prSet phldrT="[Text]"/>
      <dgm:spPr/>
      <dgm:t>
        <a:bodyPr/>
        <a:lstStyle/>
        <a:p>
          <a:r>
            <a:rPr lang="en-US" b="1" dirty="0" smtClean="0"/>
            <a:t>Customized</a:t>
          </a:r>
        </a:p>
        <a:p>
          <a:r>
            <a:rPr lang="en-US" b="1" dirty="0" smtClean="0"/>
            <a:t>Solutions</a:t>
          </a:r>
          <a:endParaRPr lang="en-US" b="1" dirty="0"/>
        </a:p>
      </dgm:t>
    </dgm:pt>
    <dgm:pt modelId="{A6D9664E-0713-40A7-9A03-1A1F0AFD1238}" type="parTrans" cxnId="{06847468-6B75-4326-87A2-A1E87B539B27}">
      <dgm:prSet/>
      <dgm:spPr/>
      <dgm:t>
        <a:bodyPr/>
        <a:lstStyle/>
        <a:p>
          <a:endParaRPr lang="en-US"/>
        </a:p>
      </dgm:t>
    </dgm:pt>
    <dgm:pt modelId="{8550DC4B-AD34-40D4-A6ED-5A43CCDF6E7B}" type="sibTrans" cxnId="{06847468-6B75-4326-87A2-A1E87B539B27}">
      <dgm:prSet/>
      <dgm:spPr/>
      <dgm:t>
        <a:bodyPr/>
        <a:lstStyle/>
        <a:p>
          <a:endParaRPr lang="en-US"/>
        </a:p>
      </dgm:t>
    </dgm:pt>
    <dgm:pt modelId="{F4ED7C04-91D7-46B3-B5B8-262199ABFE80}">
      <dgm:prSet phldrT="[Text]"/>
      <dgm:spPr/>
      <dgm:t>
        <a:bodyPr/>
        <a:lstStyle/>
        <a:p>
          <a:r>
            <a:rPr lang="en-US" b="1" dirty="0" smtClean="0"/>
            <a:t>Social Media Connection</a:t>
          </a:r>
          <a:endParaRPr lang="en-US" b="1" dirty="0"/>
        </a:p>
      </dgm:t>
    </dgm:pt>
    <dgm:pt modelId="{7888744F-3CDF-4687-B9E8-B4E69131352C}" type="parTrans" cxnId="{EF777BC6-0067-4E2D-85FD-C2D47BB6B916}">
      <dgm:prSet/>
      <dgm:spPr/>
      <dgm:t>
        <a:bodyPr/>
        <a:lstStyle/>
        <a:p>
          <a:endParaRPr lang="en-US"/>
        </a:p>
      </dgm:t>
    </dgm:pt>
    <dgm:pt modelId="{E02C3BA6-F4DA-4250-AFC2-898337FA9B84}" type="sibTrans" cxnId="{EF777BC6-0067-4E2D-85FD-C2D47BB6B916}">
      <dgm:prSet/>
      <dgm:spPr/>
      <dgm:t>
        <a:bodyPr/>
        <a:lstStyle/>
        <a:p>
          <a:endParaRPr lang="en-US"/>
        </a:p>
      </dgm:t>
    </dgm:pt>
    <dgm:pt modelId="{435BCD11-563E-434A-B368-E6ED32714D21}" type="pres">
      <dgm:prSet presAssocID="{C6345845-3313-405A-815E-BA6F5BF022B5}" presName="arrowDiagram" presStyleCnt="0">
        <dgm:presLayoutVars>
          <dgm:chMax val="5"/>
          <dgm:dir/>
          <dgm:resizeHandles val="exact"/>
        </dgm:presLayoutVars>
      </dgm:prSet>
      <dgm:spPr/>
    </dgm:pt>
    <dgm:pt modelId="{16E4712A-4C62-412E-9145-1BF816E92C46}" type="pres">
      <dgm:prSet presAssocID="{C6345845-3313-405A-815E-BA6F5BF022B5}" presName="arrow" presStyleLbl="bgShp" presStyleIdx="0" presStyleCnt="1"/>
      <dgm:spPr>
        <a:solidFill>
          <a:srgbClr val="00B050"/>
        </a:solidFill>
      </dgm:spPr>
    </dgm:pt>
    <dgm:pt modelId="{AC469D73-AFCA-4810-A1EE-0D5694F33143}" type="pres">
      <dgm:prSet presAssocID="{C6345845-3313-405A-815E-BA6F5BF022B5}" presName="arrowDiagram3" presStyleCnt="0"/>
      <dgm:spPr/>
    </dgm:pt>
    <dgm:pt modelId="{AD71FF27-2A05-4AC0-889D-8E4AA76D8DDC}" type="pres">
      <dgm:prSet presAssocID="{4AAF78E7-FA2A-4154-87D4-CB8ECC154129}" presName="bullet3a" presStyleLbl="node1" presStyleIdx="0" presStyleCnt="3"/>
      <dgm:spPr/>
    </dgm:pt>
    <dgm:pt modelId="{312C29E0-7CFF-4CFC-9678-05A5F9580CA4}" type="pres">
      <dgm:prSet presAssocID="{4AAF78E7-FA2A-4154-87D4-CB8ECC154129}" presName="textBox3a" presStyleLbl="revTx" presStyleIdx="0" presStyleCnt="3">
        <dgm:presLayoutVars>
          <dgm:bulletEnabled val="1"/>
        </dgm:presLayoutVars>
      </dgm:prSet>
      <dgm:spPr/>
      <dgm:t>
        <a:bodyPr/>
        <a:lstStyle/>
        <a:p>
          <a:endParaRPr lang="en-US"/>
        </a:p>
      </dgm:t>
    </dgm:pt>
    <dgm:pt modelId="{65E936F6-2C33-41BC-ABD6-3413BA16402F}" type="pres">
      <dgm:prSet presAssocID="{C5A6B411-530A-4734-A763-DB7D1C7AA614}" presName="bullet3b" presStyleLbl="node1" presStyleIdx="1" presStyleCnt="3"/>
      <dgm:spPr/>
    </dgm:pt>
    <dgm:pt modelId="{55D8D362-91DB-40F5-9819-D02C8B1752A9}" type="pres">
      <dgm:prSet presAssocID="{C5A6B411-530A-4734-A763-DB7D1C7AA614}" presName="textBox3b" presStyleLbl="revTx" presStyleIdx="1" presStyleCnt="3">
        <dgm:presLayoutVars>
          <dgm:bulletEnabled val="1"/>
        </dgm:presLayoutVars>
      </dgm:prSet>
      <dgm:spPr/>
      <dgm:t>
        <a:bodyPr/>
        <a:lstStyle/>
        <a:p>
          <a:endParaRPr lang="en-US"/>
        </a:p>
      </dgm:t>
    </dgm:pt>
    <dgm:pt modelId="{05616099-B1A3-4E9E-99D2-2A8CE084B4DB}" type="pres">
      <dgm:prSet presAssocID="{F4ED7C04-91D7-46B3-B5B8-262199ABFE80}" presName="bullet3c" presStyleLbl="node1" presStyleIdx="2" presStyleCnt="3"/>
      <dgm:spPr/>
    </dgm:pt>
    <dgm:pt modelId="{E387E859-51B6-4822-9BCE-0CE9E8E908B3}" type="pres">
      <dgm:prSet presAssocID="{F4ED7C04-91D7-46B3-B5B8-262199ABFE80}" presName="textBox3c" presStyleLbl="revTx" presStyleIdx="2" presStyleCnt="3">
        <dgm:presLayoutVars>
          <dgm:bulletEnabled val="1"/>
        </dgm:presLayoutVars>
      </dgm:prSet>
      <dgm:spPr/>
      <dgm:t>
        <a:bodyPr/>
        <a:lstStyle/>
        <a:p>
          <a:endParaRPr lang="en-US"/>
        </a:p>
      </dgm:t>
    </dgm:pt>
  </dgm:ptLst>
  <dgm:cxnLst>
    <dgm:cxn modelId="{0CC32FC3-DBD5-4C00-BFAF-05A5E8EBC878}" type="presOf" srcId="{C6345845-3313-405A-815E-BA6F5BF022B5}" destId="{435BCD11-563E-434A-B368-E6ED32714D21}" srcOrd="0" destOrd="0" presId="urn:microsoft.com/office/officeart/2005/8/layout/arrow2"/>
    <dgm:cxn modelId="{EF777BC6-0067-4E2D-85FD-C2D47BB6B916}" srcId="{C6345845-3313-405A-815E-BA6F5BF022B5}" destId="{F4ED7C04-91D7-46B3-B5B8-262199ABFE80}" srcOrd="2" destOrd="0" parTransId="{7888744F-3CDF-4687-B9E8-B4E69131352C}" sibTransId="{E02C3BA6-F4DA-4250-AFC2-898337FA9B84}"/>
    <dgm:cxn modelId="{AA335BF8-C19E-4474-9694-E8EF8F5BB4C8}" type="presOf" srcId="{C5A6B411-530A-4734-A763-DB7D1C7AA614}" destId="{55D8D362-91DB-40F5-9819-D02C8B1752A9}" srcOrd="0" destOrd="0" presId="urn:microsoft.com/office/officeart/2005/8/layout/arrow2"/>
    <dgm:cxn modelId="{5F0C14C3-7D9F-49EA-9EA0-C7CDCA0967A4}" type="presOf" srcId="{F4ED7C04-91D7-46B3-B5B8-262199ABFE80}" destId="{E387E859-51B6-4822-9BCE-0CE9E8E908B3}" srcOrd="0" destOrd="0" presId="urn:microsoft.com/office/officeart/2005/8/layout/arrow2"/>
    <dgm:cxn modelId="{46EA58F5-CE92-494A-8266-6DB5F8AA8851}" srcId="{C6345845-3313-405A-815E-BA6F5BF022B5}" destId="{4AAF78E7-FA2A-4154-87D4-CB8ECC154129}" srcOrd="0" destOrd="0" parTransId="{C78526C9-8BDF-41D8-92BF-45090AC7FB31}" sibTransId="{76ADC244-0077-4838-A1BA-ECD85B4CFC30}"/>
    <dgm:cxn modelId="{CF848074-A033-4A9F-B9F5-454DA500EF14}" type="presOf" srcId="{4AAF78E7-FA2A-4154-87D4-CB8ECC154129}" destId="{312C29E0-7CFF-4CFC-9678-05A5F9580CA4}" srcOrd="0" destOrd="0" presId="urn:microsoft.com/office/officeart/2005/8/layout/arrow2"/>
    <dgm:cxn modelId="{06847468-6B75-4326-87A2-A1E87B539B27}" srcId="{C6345845-3313-405A-815E-BA6F5BF022B5}" destId="{C5A6B411-530A-4734-A763-DB7D1C7AA614}" srcOrd="1" destOrd="0" parTransId="{A6D9664E-0713-40A7-9A03-1A1F0AFD1238}" sibTransId="{8550DC4B-AD34-40D4-A6ED-5A43CCDF6E7B}"/>
    <dgm:cxn modelId="{AFDE8DCC-0B01-463B-807B-9370042BB7EE}" type="presParOf" srcId="{435BCD11-563E-434A-B368-E6ED32714D21}" destId="{16E4712A-4C62-412E-9145-1BF816E92C46}" srcOrd="0" destOrd="0" presId="urn:microsoft.com/office/officeart/2005/8/layout/arrow2"/>
    <dgm:cxn modelId="{2AACC88C-6356-41FF-9625-27C08DA8ECFE}" type="presParOf" srcId="{435BCD11-563E-434A-B368-E6ED32714D21}" destId="{AC469D73-AFCA-4810-A1EE-0D5694F33143}" srcOrd="1" destOrd="0" presId="urn:microsoft.com/office/officeart/2005/8/layout/arrow2"/>
    <dgm:cxn modelId="{C1CBBBAA-9C79-4A11-81F5-9C83892EA7AF}" type="presParOf" srcId="{AC469D73-AFCA-4810-A1EE-0D5694F33143}" destId="{AD71FF27-2A05-4AC0-889D-8E4AA76D8DDC}" srcOrd="0" destOrd="0" presId="urn:microsoft.com/office/officeart/2005/8/layout/arrow2"/>
    <dgm:cxn modelId="{C337A00F-9931-440C-B4C1-FC861AD1D033}" type="presParOf" srcId="{AC469D73-AFCA-4810-A1EE-0D5694F33143}" destId="{312C29E0-7CFF-4CFC-9678-05A5F9580CA4}" srcOrd="1" destOrd="0" presId="urn:microsoft.com/office/officeart/2005/8/layout/arrow2"/>
    <dgm:cxn modelId="{FB8278B5-36E4-4864-9894-0BB983E496EB}" type="presParOf" srcId="{AC469D73-AFCA-4810-A1EE-0D5694F33143}" destId="{65E936F6-2C33-41BC-ABD6-3413BA16402F}" srcOrd="2" destOrd="0" presId="urn:microsoft.com/office/officeart/2005/8/layout/arrow2"/>
    <dgm:cxn modelId="{29DC211B-C589-4673-B93A-BA307812205C}" type="presParOf" srcId="{AC469D73-AFCA-4810-A1EE-0D5694F33143}" destId="{55D8D362-91DB-40F5-9819-D02C8B1752A9}" srcOrd="3" destOrd="0" presId="urn:microsoft.com/office/officeart/2005/8/layout/arrow2"/>
    <dgm:cxn modelId="{A832B032-0474-459A-91F4-8C06E40304BD}" type="presParOf" srcId="{AC469D73-AFCA-4810-A1EE-0D5694F33143}" destId="{05616099-B1A3-4E9E-99D2-2A8CE084B4DB}" srcOrd="4" destOrd="0" presId="urn:microsoft.com/office/officeart/2005/8/layout/arrow2"/>
    <dgm:cxn modelId="{4F0C52AB-32A3-4705-A3D6-57DE1D701BBD}" type="presParOf" srcId="{AC469D73-AFCA-4810-A1EE-0D5694F33143}" destId="{E387E859-51B6-4822-9BCE-0CE9E8E908B3}"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92D816A-1749-4E25-826C-0EF67A93412E}" type="doc">
      <dgm:prSet loTypeId="urn:microsoft.com/office/officeart/2005/8/layout/cycle8" loCatId="cycle" qsTypeId="urn:microsoft.com/office/officeart/2005/8/quickstyle/3d3" qsCatId="3D" csTypeId="urn:microsoft.com/office/officeart/2005/8/colors/colorful1" csCatId="colorful" phldr="1"/>
      <dgm:spPr/>
    </dgm:pt>
    <dgm:pt modelId="{59202748-7D4B-44E8-8DAD-5842B23169A3}">
      <dgm:prSet phldrT="[Text]"/>
      <dgm:spPr/>
      <dgm:t>
        <a:bodyPr/>
        <a:lstStyle/>
        <a:p>
          <a:r>
            <a:rPr lang="en-US" b="1" dirty="0" smtClean="0">
              <a:effectLst>
                <a:outerShdw blurRad="38100" dist="38100" dir="2700000" algn="tl">
                  <a:srgbClr val="000000">
                    <a:alpha val="43137"/>
                  </a:srgbClr>
                </a:outerShdw>
              </a:effectLst>
            </a:rPr>
            <a:t>Function</a:t>
          </a:r>
          <a:endParaRPr lang="en-US" b="1" dirty="0">
            <a:effectLst>
              <a:outerShdw blurRad="38100" dist="38100" dir="2700000" algn="tl">
                <a:srgbClr val="000000">
                  <a:alpha val="43137"/>
                </a:srgbClr>
              </a:outerShdw>
            </a:effectLst>
          </a:endParaRPr>
        </a:p>
      </dgm:t>
    </dgm:pt>
    <dgm:pt modelId="{90622756-1876-4C3D-9281-93251A5629D0}" type="parTrans" cxnId="{B71D0784-DBB5-4CB0-9DA8-4721C2491C25}">
      <dgm:prSet/>
      <dgm:spPr/>
      <dgm:t>
        <a:bodyPr/>
        <a:lstStyle/>
        <a:p>
          <a:endParaRPr lang="en-US"/>
        </a:p>
      </dgm:t>
    </dgm:pt>
    <dgm:pt modelId="{5868C2E5-911E-451D-A29C-02566F51F93B}" type="sibTrans" cxnId="{B71D0784-DBB5-4CB0-9DA8-4721C2491C25}">
      <dgm:prSet/>
      <dgm:spPr/>
      <dgm:t>
        <a:bodyPr/>
        <a:lstStyle/>
        <a:p>
          <a:endParaRPr lang="en-US"/>
        </a:p>
      </dgm:t>
    </dgm:pt>
    <dgm:pt modelId="{955C0350-233D-4F8B-94A6-EB68FB4DE9E7}">
      <dgm:prSet phldrT="[Text]"/>
      <dgm:spPr/>
      <dgm:t>
        <a:bodyPr/>
        <a:lstStyle/>
        <a:p>
          <a:r>
            <a:rPr lang="en-US" b="1" dirty="0" smtClean="0">
              <a:effectLst>
                <a:outerShdw blurRad="38100" dist="38100" dir="2700000" algn="tl">
                  <a:srgbClr val="000000">
                    <a:alpha val="43137"/>
                  </a:srgbClr>
                </a:outerShdw>
              </a:effectLst>
            </a:rPr>
            <a:t>Meaning</a:t>
          </a:r>
          <a:endParaRPr lang="en-US" b="1" dirty="0">
            <a:effectLst>
              <a:outerShdw blurRad="38100" dist="38100" dir="2700000" algn="tl">
                <a:srgbClr val="000000">
                  <a:alpha val="43137"/>
                </a:srgbClr>
              </a:outerShdw>
            </a:effectLst>
          </a:endParaRPr>
        </a:p>
      </dgm:t>
    </dgm:pt>
    <dgm:pt modelId="{07DFEAA3-B5CA-45C5-8D6D-0419DD570850}" type="parTrans" cxnId="{2254851F-A4AB-4112-874F-E2D833007899}">
      <dgm:prSet/>
      <dgm:spPr/>
      <dgm:t>
        <a:bodyPr/>
        <a:lstStyle/>
        <a:p>
          <a:endParaRPr lang="en-US"/>
        </a:p>
      </dgm:t>
    </dgm:pt>
    <dgm:pt modelId="{E90A16B8-41DC-4286-BCC4-85703F1CFC63}" type="sibTrans" cxnId="{2254851F-A4AB-4112-874F-E2D833007899}">
      <dgm:prSet/>
      <dgm:spPr/>
      <dgm:t>
        <a:bodyPr/>
        <a:lstStyle/>
        <a:p>
          <a:endParaRPr lang="en-US"/>
        </a:p>
      </dgm:t>
    </dgm:pt>
    <dgm:pt modelId="{110A1460-8145-4044-9A67-7120717DF867}">
      <dgm:prSet phldrT="[Text]"/>
      <dgm:spPr/>
      <dgm:t>
        <a:bodyPr/>
        <a:lstStyle/>
        <a:p>
          <a:r>
            <a:rPr lang="en-US" b="1" dirty="0" smtClean="0">
              <a:effectLst>
                <a:outerShdw blurRad="38100" dist="38100" dir="2700000" algn="tl">
                  <a:srgbClr val="000000">
                    <a:alpha val="43137"/>
                  </a:srgbClr>
                </a:outerShdw>
              </a:effectLst>
            </a:rPr>
            <a:t>Form</a:t>
          </a:r>
          <a:endParaRPr lang="en-US" b="1" dirty="0">
            <a:effectLst>
              <a:outerShdw blurRad="38100" dist="38100" dir="2700000" algn="tl">
                <a:srgbClr val="000000">
                  <a:alpha val="43137"/>
                </a:srgbClr>
              </a:outerShdw>
            </a:effectLst>
          </a:endParaRPr>
        </a:p>
      </dgm:t>
    </dgm:pt>
    <dgm:pt modelId="{2E58B737-AFE7-4249-B7D6-6F956815406B}" type="parTrans" cxnId="{B1192A5D-BDDF-4E1C-99CB-BD427ECEFCEF}">
      <dgm:prSet/>
      <dgm:spPr/>
      <dgm:t>
        <a:bodyPr/>
        <a:lstStyle/>
        <a:p>
          <a:endParaRPr lang="en-US"/>
        </a:p>
      </dgm:t>
    </dgm:pt>
    <dgm:pt modelId="{D66A86D9-ACDD-4984-A4FC-48E40910F609}" type="sibTrans" cxnId="{B1192A5D-BDDF-4E1C-99CB-BD427ECEFCEF}">
      <dgm:prSet/>
      <dgm:spPr/>
      <dgm:t>
        <a:bodyPr/>
        <a:lstStyle/>
        <a:p>
          <a:endParaRPr lang="en-US"/>
        </a:p>
      </dgm:t>
    </dgm:pt>
    <dgm:pt modelId="{D7E91E90-41F1-4D2A-8A2E-58096B77E28B}" type="pres">
      <dgm:prSet presAssocID="{492D816A-1749-4E25-826C-0EF67A93412E}" presName="compositeShape" presStyleCnt="0">
        <dgm:presLayoutVars>
          <dgm:chMax val="7"/>
          <dgm:dir/>
          <dgm:resizeHandles val="exact"/>
        </dgm:presLayoutVars>
      </dgm:prSet>
      <dgm:spPr/>
    </dgm:pt>
    <dgm:pt modelId="{FEDD2C79-0595-449E-B251-83D9A8EC9E1C}" type="pres">
      <dgm:prSet presAssocID="{492D816A-1749-4E25-826C-0EF67A93412E}" presName="wedge1" presStyleLbl="node1" presStyleIdx="0" presStyleCnt="3"/>
      <dgm:spPr/>
      <dgm:t>
        <a:bodyPr/>
        <a:lstStyle/>
        <a:p>
          <a:endParaRPr lang="en-US"/>
        </a:p>
      </dgm:t>
    </dgm:pt>
    <dgm:pt modelId="{159226B6-5CE1-432B-A0F0-5B68DDC254FA}" type="pres">
      <dgm:prSet presAssocID="{492D816A-1749-4E25-826C-0EF67A93412E}" presName="dummy1a" presStyleCnt="0"/>
      <dgm:spPr/>
    </dgm:pt>
    <dgm:pt modelId="{964C032F-ACCE-426E-A685-D4EEBD621A33}" type="pres">
      <dgm:prSet presAssocID="{492D816A-1749-4E25-826C-0EF67A93412E}" presName="dummy1b" presStyleCnt="0"/>
      <dgm:spPr/>
    </dgm:pt>
    <dgm:pt modelId="{C09AE5F0-2EE2-433A-BC09-CEC6F93A7680}" type="pres">
      <dgm:prSet presAssocID="{492D816A-1749-4E25-826C-0EF67A93412E}" presName="wedge1Tx" presStyleLbl="node1" presStyleIdx="0" presStyleCnt="3">
        <dgm:presLayoutVars>
          <dgm:chMax val="0"/>
          <dgm:chPref val="0"/>
          <dgm:bulletEnabled val="1"/>
        </dgm:presLayoutVars>
      </dgm:prSet>
      <dgm:spPr/>
      <dgm:t>
        <a:bodyPr/>
        <a:lstStyle/>
        <a:p>
          <a:endParaRPr lang="en-US"/>
        </a:p>
      </dgm:t>
    </dgm:pt>
    <dgm:pt modelId="{352B22E4-8200-47A4-9562-8E8032F22815}" type="pres">
      <dgm:prSet presAssocID="{492D816A-1749-4E25-826C-0EF67A93412E}" presName="wedge2" presStyleLbl="node1" presStyleIdx="1" presStyleCnt="3"/>
      <dgm:spPr/>
      <dgm:t>
        <a:bodyPr/>
        <a:lstStyle/>
        <a:p>
          <a:endParaRPr lang="en-US"/>
        </a:p>
      </dgm:t>
    </dgm:pt>
    <dgm:pt modelId="{40FE93D4-BD3B-4E3B-8343-94192B320F4A}" type="pres">
      <dgm:prSet presAssocID="{492D816A-1749-4E25-826C-0EF67A93412E}" presName="dummy2a" presStyleCnt="0"/>
      <dgm:spPr/>
    </dgm:pt>
    <dgm:pt modelId="{DA91DC46-6E7C-4754-8ECB-72457E6B0C44}" type="pres">
      <dgm:prSet presAssocID="{492D816A-1749-4E25-826C-0EF67A93412E}" presName="dummy2b" presStyleCnt="0"/>
      <dgm:spPr/>
    </dgm:pt>
    <dgm:pt modelId="{E14A0AA9-A71B-436E-9568-FBCD291CD708}" type="pres">
      <dgm:prSet presAssocID="{492D816A-1749-4E25-826C-0EF67A93412E}" presName="wedge2Tx" presStyleLbl="node1" presStyleIdx="1" presStyleCnt="3">
        <dgm:presLayoutVars>
          <dgm:chMax val="0"/>
          <dgm:chPref val="0"/>
          <dgm:bulletEnabled val="1"/>
        </dgm:presLayoutVars>
      </dgm:prSet>
      <dgm:spPr/>
      <dgm:t>
        <a:bodyPr/>
        <a:lstStyle/>
        <a:p>
          <a:endParaRPr lang="en-US"/>
        </a:p>
      </dgm:t>
    </dgm:pt>
    <dgm:pt modelId="{BC99F448-C56C-49FF-A410-A7EE4DE89EEA}" type="pres">
      <dgm:prSet presAssocID="{492D816A-1749-4E25-826C-0EF67A93412E}" presName="wedge3" presStyleLbl="node1" presStyleIdx="2" presStyleCnt="3" custLinFactNeighborX="2060" custLinFactNeighborY="1732"/>
      <dgm:spPr/>
      <dgm:t>
        <a:bodyPr/>
        <a:lstStyle/>
        <a:p>
          <a:endParaRPr lang="en-US"/>
        </a:p>
      </dgm:t>
    </dgm:pt>
    <dgm:pt modelId="{AAF52792-43EA-4B2B-9AA2-B8193FE6BD45}" type="pres">
      <dgm:prSet presAssocID="{492D816A-1749-4E25-826C-0EF67A93412E}" presName="dummy3a" presStyleCnt="0"/>
      <dgm:spPr/>
    </dgm:pt>
    <dgm:pt modelId="{D806BC2F-BAF1-442D-AD72-152C8B1595F4}" type="pres">
      <dgm:prSet presAssocID="{492D816A-1749-4E25-826C-0EF67A93412E}" presName="dummy3b" presStyleCnt="0"/>
      <dgm:spPr/>
    </dgm:pt>
    <dgm:pt modelId="{038E71E6-8B28-4FFC-915D-ED588F80CD42}" type="pres">
      <dgm:prSet presAssocID="{492D816A-1749-4E25-826C-0EF67A93412E}" presName="wedge3Tx" presStyleLbl="node1" presStyleIdx="2" presStyleCnt="3">
        <dgm:presLayoutVars>
          <dgm:chMax val="0"/>
          <dgm:chPref val="0"/>
          <dgm:bulletEnabled val="1"/>
        </dgm:presLayoutVars>
      </dgm:prSet>
      <dgm:spPr/>
      <dgm:t>
        <a:bodyPr/>
        <a:lstStyle/>
        <a:p>
          <a:endParaRPr lang="en-US"/>
        </a:p>
      </dgm:t>
    </dgm:pt>
    <dgm:pt modelId="{F81D322A-AA36-488E-B4E3-9ED19DB6D47E}" type="pres">
      <dgm:prSet presAssocID="{5868C2E5-911E-451D-A29C-02566F51F93B}" presName="arrowWedge1" presStyleLbl="fgSibTrans2D1" presStyleIdx="0" presStyleCnt="3"/>
      <dgm:spPr/>
    </dgm:pt>
    <dgm:pt modelId="{A8736F5B-750F-4566-B56A-468F4E0C041C}" type="pres">
      <dgm:prSet presAssocID="{E90A16B8-41DC-4286-BCC4-85703F1CFC63}" presName="arrowWedge2" presStyleLbl="fgSibTrans2D1" presStyleIdx="1" presStyleCnt="3"/>
      <dgm:spPr/>
    </dgm:pt>
    <dgm:pt modelId="{449E28D1-ECF9-4288-BCCD-B4F6D3CBB790}" type="pres">
      <dgm:prSet presAssocID="{D66A86D9-ACDD-4984-A4FC-48E40910F609}" presName="arrowWedge3" presStyleLbl="fgSibTrans2D1" presStyleIdx="2" presStyleCnt="3"/>
      <dgm:spPr/>
    </dgm:pt>
  </dgm:ptLst>
  <dgm:cxnLst>
    <dgm:cxn modelId="{3B980A8E-CC17-4A09-8891-FA65703985C8}" type="presOf" srcId="{955C0350-233D-4F8B-94A6-EB68FB4DE9E7}" destId="{352B22E4-8200-47A4-9562-8E8032F22815}" srcOrd="0" destOrd="0" presId="urn:microsoft.com/office/officeart/2005/8/layout/cycle8"/>
    <dgm:cxn modelId="{2254851F-A4AB-4112-874F-E2D833007899}" srcId="{492D816A-1749-4E25-826C-0EF67A93412E}" destId="{955C0350-233D-4F8B-94A6-EB68FB4DE9E7}" srcOrd="1" destOrd="0" parTransId="{07DFEAA3-B5CA-45C5-8D6D-0419DD570850}" sibTransId="{E90A16B8-41DC-4286-BCC4-85703F1CFC63}"/>
    <dgm:cxn modelId="{37E842FA-1794-485A-BF62-9F81DD98C655}" type="presOf" srcId="{110A1460-8145-4044-9A67-7120717DF867}" destId="{038E71E6-8B28-4FFC-915D-ED588F80CD42}" srcOrd="1" destOrd="0" presId="urn:microsoft.com/office/officeart/2005/8/layout/cycle8"/>
    <dgm:cxn modelId="{31FA97B2-5486-4EEB-A9B9-A9E42B71FFC8}" type="presOf" srcId="{59202748-7D4B-44E8-8DAD-5842B23169A3}" destId="{C09AE5F0-2EE2-433A-BC09-CEC6F93A7680}" srcOrd="1" destOrd="0" presId="urn:microsoft.com/office/officeart/2005/8/layout/cycle8"/>
    <dgm:cxn modelId="{62CB378C-E7A8-4531-B75E-3105968EBDC8}" type="presOf" srcId="{955C0350-233D-4F8B-94A6-EB68FB4DE9E7}" destId="{E14A0AA9-A71B-436E-9568-FBCD291CD708}" srcOrd="1" destOrd="0" presId="urn:microsoft.com/office/officeart/2005/8/layout/cycle8"/>
    <dgm:cxn modelId="{B71D0784-DBB5-4CB0-9DA8-4721C2491C25}" srcId="{492D816A-1749-4E25-826C-0EF67A93412E}" destId="{59202748-7D4B-44E8-8DAD-5842B23169A3}" srcOrd="0" destOrd="0" parTransId="{90622756-1876-4C3D-9281-93251A5629D0}" sibTransId="{5868C2E5-911E-451D-A29C-02566F51F93B}"/>
    <dgm:cxn modelId="{4DF64383-E9DF-4FD8-B977-8D818384EE75}" type="presOf" srcId="{492D816A-1749-4E25-826C-0EF67A93412E}" destId="{D7E91E90-41F1-4D2A-8A2E-58096B77E28B}" srcOrd="0" destOrd="0" presId="urn:microsoft.com/office/officeart/2005/8/layout/cycle8"/>
    <dgm:cxn modelId="{B1192A5D-BDDF-4E1C-99CB-BD427ECEFCEF}" srcId="{492D816A-1749-4E25-826C-0EF67A93412E}" destId="{110A1460-8145-4044-9A67-7120717DF867}" srcOrd="2" destOrd="0" parTransId="{2E58B737-AFE7-4249-B7D6-6F956815406B}" sibTransId="{D66A86D9-ACDD-4984-A4FC-48E40910F609}"/>
    <dgm:cxn modelId="{C65861FE-BB09-416C-8D2D-EBCE26B322D9}" type="presOf" srcId="{110A1460-8145-4044-9A67-7120717DF867}" destId="{BC99F448-C56C-49FF-A410-A7EE4DE89EEA}" srcOrd="0" destOrd="0" presId="urn:microsoft.com/office/officeart/2005/8/layout/cycle8"/>
    <dgm:cxn modelId="{1BA9F76F-9B5D-4343-9DFC-4866F1AAC99D}" type="presOf" srcId="{59202748-7D4B-44E8-8DAD-5842B23169A3}" destId="{FEDD2C79-0595-449E-B251-83D9A8EC9E1C}" srcOrd="0" destOrd="0" presId="urn:microsoft.com/office/officeart/2005/8/layout/cycle8"/>
    <dgm:cxn modelId="{79E953F0-57D0-4F22-8C9E-CA4AE9DA84E5}" type="presParOf" srcId="{D7E91E90-41F1-4D2A-8A2E-58096B77E28B}" destId="{FEDD2C79-0595-449E-B251-83D9A8EC9E1C}" srcOrd="0" destOrd="0" presId="urn:microsoft.com/office/officeart/2005/8/layout/cycle8"/>
    <dgm:cxn modelId="{3411366E-1D11-4137-9AA4-5832DDE501F9}" type="presParOf" srcId="{D7E91E90-41F1-4D2A-8A2E-58096B77E28B}" destId="{159226B6-5CE1-432B-A0F0-5B68DDC254FA}" srcOrd="1" destOrd="0" presId="urn:microsoft.com/office/officeart/2005/8/layout/cycle8"/>
    <dgm:cxn modelId="{13D6547E-A5BA-4133-A21D-586E0EE69A2B}" type="presParOf" srcId="{D7E91E90-41F1-4D2A-8A2E-58096B77E28B}" destId="{964C032F-ACCE-426E-A685-D4EEBD621A33}" srcOrd="2" destOrd="0" presId="urn:microsoft.com/office/officeart/2005/8/layout/cycle8"/>
    <dgm:cxn modelId="{388D44FE-11B8-4D84-95F2-789D13896EC7}" type="presParOf" srcId="{D7E91E90-41F1-4D2A-8A2E-58096B77E28B}" destId="{C09AE5F0-2EE2-433A-BC09-CEC6F93A7680}" srcOrd="3" destOrd="0" presId="urn:microsoft.com/office/officeart/2005/8/layout/cycle8"/>
    <dgm:cxn modelId="{99ED3808-69B6-4C79-8349-44546E03A093}" type="presParOf" srcId="{D7E91E90-41F1-4D2A-8A2E-58096B77E28B}" destId="{352B22E4-8200-47A4-9562-8E8032F22815}" srcOrd="4" destOrd="0" presId="urn:microsoft.com/office/officeart/2005/8/layout/cycle8"/>
    <dgm:cxn modelId="{7899C0A8-784D-41A2-93B5-FED4972CD7C6}" type="presParOf" srcId="{D7E91E90-41F1-4D2A-8A2E-58096B77E28B}" destId="{40FE93D4-BD3B-4E3B-8343-94192B320F4A}" srcOrd="5" destOrd="0" presId="urn:microsoft.com/office/officeart/2005/8/layout/cycle8"/>
    <dgm:cxn modelId="{FDA0F65D-ACAA-4F84-9E3D-56B4D1691523}" type="presParOf" srcId="{D7E91E90-41F1-4D2A-8A2E-58096B77E28B}" destId="{DA91DC46-6E7C-4754-8ECB-72457E6B0C44}" srcOrd="6" destOrd="0" presId="urn:microsoft.com/office/officeart/2005/8/layout/cycle8"/>
    <dgm:cxn modelId="{BD98DA7F-099C-4BAD-93A7-B941C6AD3E4D}" type="presParOf" srcId="{D7E91E90-41F1-4D2A-8A2E-58096B77E28B}" destId="{E14A0AA9-A71B-436E-9568-FBCD291CD708}" srcOrd="7" destOrd="0" presId="urn:microsoft.com/office/officeart/2005/8/layout/cycle8"/>
    <dgm:cxn modelId="{79E90CCB-F453-4FA8-84B8-E388394AC90C}" type="presParOf" srcId="{D7E91E90-41F1-4D2A-8A2E-58096B77E28B}" destId="{BC99F448-C56C-49FF-A410-A7EE4DE89EEA}" srcOrd="8" destOrd="0" presId="urn:microsoft.com/office/officeart/2005/8/layout/cycle8"/>
    <dgm:cxn modelId="{2BF43EA7-7F14-4216-8E68-00E3E517CAAC}" type="presParOf" srcId="{D7E91E90-41F1-4D2A-8A2E-58096B77E28B}" destId="{AAF52792-43EA-4B2B-9AA2-B8193FE6BD45}" srcOrd="9" destOrd="0" presId="urn:microsoft.com/office/officeart/2005/8/layout/cycle8"/>
    <dgm:cxn modelId="{D47F7D57-5A81-47BE-9A8C-550F095C55B6}" type="presParOf" srcId="{D7E91E90-41F1-4D2A-8A2E-58096B77E28B}" destId="{D806BC2F-BAF1-442D-AD72-152C8B1595F4}" srcOrd="10" destOrd="0" presId="urn:microsoft.com/office/officeart/2005/8/layout/cycle8"/>
    <dgm:cxn modelId="{A395A0D4-35CD-4431-B232-14B652A62EB6}" type="presParOf" srcId="{D7E91E90-41F1-4D2A-8A2E-58096B77E28B}" destId="{038E71E6-8B28-4FFC-915D-ED588F80CD42}" srcOrd="11" destOrd="0" presId="urn:microsoft.com/office/officeart/2005/8/layout/cycle8"/>
    <dgm:cxn modelId="{F53B6575-B38F-4A3E-8259-64A6BCDCE440}" type="presParOf" srcId="{D7E91E90-41F1-4D2A-8A2E-58096B77E28B}" destId="{F81D322A-AA36-488E-B4E3-9ED19DB6D47E}" srcOrd="12" destOrd="0" presId="urn:microsoft.com/office/officeart/2005/8/layout/cycle8"/>
    <dgm:cxn modelId="{EC787584-C132-4636-ACB7-2631009859AD}" type="presParOf" srcId="{D7E91E90-41F1-4D2A-8A2E-58096B77E28B}" destId="{A8736F5B-750F-4566-B56A-468F4E0C041C}" srcOrd="13" destOrd="0" presId="urn:microsoft.com/office/officeart/2005/8/layout/cycle8"/>
    <dgm:cxn modelId="{A9864F0D-27B0-4F6B-91AE-4808D9B1001A}" type="presParOf" srcId="{D7E91E90-41F1-4D2A-8A2E-58096B77E28B}" destId="{449E28D1-ECF9-4288-BCCD-B4F6D3CBB790}"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FF2F1CE-BF76-4A8C-BA9D-149694E6BDE2}" type="doc">
      <dgm:prSet loTypeId="urn:microsoft.com/office/officeart/2005/8/layout/default" loCatId="list" qsTypeId="urn:microsoft.com/office/officeart/2009/2/quickstyle/3d8" qsCatId="3D" csTypeId="urn:microsoft.com/office/officeart/2005/8/colors/accent1_2" csCatId="accent1" phldr="1"/>
      <dgm:spPr/>
      <dgm:t>
        <a:bodyPr/>
        <a:lstStyle/>
        <a:p>
          <a:endParaRPr lang="en-US"/>
        </a:p>
      </dgm:t>
    </dgm:pt>
    <dgm:pt modelId="{E72651E3-9780-4628-8C5F-29241BE96319}">
      <dgm:prSet phldrT="[Text]"/>
      <dgm:spPr/>
      <dgm:t>
        <a:bodyPr/>
        <a:lstStyle/>
        <a:p>
          <a:r>
            <a:rPr lang="en-US" b="1" dirty="0" smtClean="0">
              <a:solidFill>
                <a:schemeClr val="tx1"/>
              </a:solidFill>
              <a:effectLst>
                <a:outerShdw blurRad="38100" dist="38100" dir="2700000" algn="tl">
                  <a:srgbClr val="000000">
                    <a:alpha val="43137"/>
                  </a:srgbClr>
                </a:outerShdw>
              </a:effectLst>
            </a:rPr>
            <a:t>Design</a:t>
          </a:r>
          <a:endParaRPr lang="en-US" b="1" dirty="0">
            <a:solidFill>
              <a:schemeClr val="tx1"/>
            </a:solidFill>
            <a:effectLst>
              <a:outerShdw blurRad="38100" dist="38100" dir="2700000" algn="tl">
                <a:srgbClr val="000000">
                  <a:alpha val="43137"/>
                </a:srgbClr>
              </a:outerShdw>
            </a:effectLst>
          </a:endParaRPr>
        </a:p>
      </dgm:t>
    </dgm:pt>
    <dgm:pt modelId="{4B7A3664-612A-4360-B2B8-9F8FF5ABBAB5}" type="parTrans" cxnId="{DD555B0F-8AF6-4AF1-B512-C729CC3B6D76}">
      <dgm:prSet/>
      <dgm:spPr/>
      <dgm:t>
        <a:bodyPr/>
        <a:lstStyle/>
        <a:p>
          <a:endParaRPr lang="en-US" b="1">
            <a:solidFill>
              <a:schemeClr val="tx1"/>
            </a:solidFill>
            <a:effectLst>
              <a:outerShdw blurRad="38100" dist="38100" dir="2700000" algn="tl">
                <a:srgbClr val="000000">
                  <a:alpha val="43137"/>
                </a:srgbClr>
              </a:outerShdw>
            </a:effectLst>
          </a:endParaRPr>
        </a:p>
      </dgm:t>
    </dgm:pt>
    <dgm:pt modelId="{7E0EAD80-F8CE-4E03-9481-4AB5F5B23343}" type="sibTrans" cxnId="{DD555B0F-8AF6-4AF1-B512-C729CC3B6D76}">
      <dgm:prSet/>
      <dgm:spPr/>
      <dgm:t>
        <a:bodyPr/>
        <a:lstStyle/>
        <a:p>
          <a:endParaRPr lang="en-US" b="1">
            <a:solidFill>
              <a:schemeClr val="tx1"/>
            </a:solidFill>
            <a:effectLst>
              <a:outerShdw blurRad="38100" dist="38100" dir="2700000" algn="tl">
                <a:srgbClr val="000000">
                  <a:alpha val="43137"/>
                </a:srgbClr>
              </a:outerShdw>
            </a:effectLst>
          </a:endParaRPr>
        </a:p>
      </dgm:t>
    </dgm:pt>
    <dgm:pt modelId="{DF8D585A-7E34-4461-9E09-83C7121EFDFA}">
      <dgm:prSet phldrT="[Text]"/>
      <dgm:spPr/>
      <dgm:t>
        <a:bodyPr/>
        <a:lstStyle/>
        <a:p>
          <a:r>
            <a:rPr lang="en-US" b="1" dirty="0" smtClean="0">
              <a:solidFill>
                <a:schemeClr val="tx1"/>
              </a:solidFill>
              <a:effectLst>
                <a:outerShdw blurRad="38100" dist="38100" dir="2700000" algn="tl">
                  <a:srgbClr val="000000">
                    <a:alpha val="43137"/>
                  </a:srgbClr>
                </a:outerShdw>
              </a:effectLst>
            </a:rPr>
            <a:t>Shape</a:t>
          </a:r>
          <a:endParaRPr lang="en-US" b="1" dirty="0">
            <a:solidFill>
              <a:schemeClr val="tx1"/>
            </a:solidFill>
            <a:effectLst>
              <a:outerShdw blurRad="38100" dist="38100" dir="2700000" algn="tl">
                <a:srgbClr val="000000">
                  <a:alpha val="43137"/>
                </a:srgbClr>
              </a:outerShdw>
            </a:effectLst>
          </a:endParaRPr>
        </a:p>
      </dgm:t>
    </dgm:pt>
    <dgm:pt modelId="{0DE2C88F-141A-46EA-A704-1C68C2E40734}" type="parTrans" cxnId="{D58CBBBF-0A86-4305-A590-5D4140F4084E}">
      <dgm:prSet/>
      <dgm:spPr/>
      <dgm:t>
        <a:bodyPr/>
        <a:lstStyle/>
        <a:p>
          <a:endParaRPr lang="en-US" b="1">
            <a:solidFill>
              <a:schemeClr val="tx1"/>
            </a:solidFill>
            <a:effectLst>
              <a:outerShdw blurRad="38100" dist="38100" dir="2700000" algn="tl">
                <a:srgbClr val="000000">
                  <a:alpha val="43137"/>
                </a:srgbClr>
              </a:outerShdw>
            </a:effectLst>
          </a:endParaRPr>
        </a:p>
      </dgm:t>
    </dgm:pt>
    <dgm:pt modelId="{5DEE8FA0-FF10-4EFB-8ECB-208A6C5641DB}" type="sibTrans" cxnId="{D58CBBBF-0A86-4305-A590-5D4140F4084E}">
      <dgm:prSet/>
      <dgm:spPr/>
      <dgm:t>
        <a:bodyPr/>
        <a:lstStyle/>
        <a:p>
          <a:endParaRPr lang="en-US" b="1">
            <a:solidFill>
              <a:schemeClr val="tx1"/>
            </a:solidFill>
            <a:effectLst>
              <a:outerShdw blurRad="38100" dist="38100" dir="2700000" algn="tl">
                <a:srgbClr val="000000">
                  <a:alpha val="43137"/>
                </a:srgbClr>
              </a:outerShdw>
            </a:effectLst>
          </a:endParaRPr>
        </a:p>
      </dgm:t>
    </dgm:pt>
    <dgm:pt modelId="{37B69CFF-4B98-4F10-B4CF-B1BBA8AFA747}">
      <dgm:prSet phldrT="[Text]"/>
      <dgm:spPr/>
      <dgm:t>
        <a:bodyPr/>
        <a:lstStyle/>
        <a:p>
          <a:r>
            <a:rPr lang="en-US" b="1" dirty="0" smtClean="0">
              <a:solidFill>
                <a:schemeClr val="tx1"/>
              </a:solidFill>
              <a:effectLst>
                <a:outerShdw blurRad="38100" dist="38100" dir="2700000" algn="tl">
                  <a:srgbClr val="000000">
                    <a:alpha val="43137"/>
                  </a:srgbClr>
                </a:outerShdw>
              </a:effectLst>
            </a:rPr>
            <a:t>Texture</a:t>
          </a:r>
          <a:endParaRPr lang="en-US" b="1" dirty="0">
            <a:solidFill>
              <a:schemeClr val="tx1"/>
            </a:solidFill>
            <a:effectLst>
              <a:outerShdw blurRad="38100" dist="38100" dir="2700000" algn="tl">
                <a:srgbClr val="000000">
                  <a:alpha val="43137"/>
                </a:srgbClr>
              </a:outerShdw>
            </a:effectLst>
          </a:endParaRPr>
        </a:p>
      </dgm:t>
    </dgm:pt>
    <dgm:pt modelId="{3CCED8EE-9135-4E10-B204-74BAAD241970}" type="parTrans" cxnId="{9C2C92B1-39B9-4E26-887F-63725D4F2C2A}">
      <dgm:prSet/>
      <dgm:spPr/>
      <dgm:t>
        <a:bodyPr/>
        <a:lstStyle/>
        <a:p>
          <a:endParaRPr lang="en-US" b="1">
            <a:solidFill>
              <a:schemeClr val="tx1"/>
            </a:solidFill>
            <a:effectLst>
              <a:outerShdw blurRad="38100" dist="38100" dir="2700000" algn="tl">
                <a:srgbClr val="000000">
                  <a:alpha val="43137"/>
                </a:srgbClr>
              </a:outerShdw>
            </a:effectLst>
          </a:endParaRPr>
        </a:p>
      </dgm:t>
    </dgm:pt>
    <dgm:pt modelId="{FECAD29F-0879-47D8-BD46-288C4DCAAA07}" type="sibTrans" cxnId="{9C2C92B1-39B9-4E26-887F-63725D4F2C2A}">
      <dgm:prSet/>
      <dgm:spPr/>
      <dgm:t>
        <a:bodyPr/>
        <a:lstStyle/>
        <a:p>
          <a:endParaRPr lang="en-US" b="1">
            <a:solidFill>
              <a:schemeClr val="tx1"/>
            </a:solidFill>
            <a:effectLst>
              <a:outerShdw blurRad="38100" dist="38100" dir="2700000" algn="tl">
                <a:srgbClr val="000000">
                  <a:alpha val="43137"/>
                </a:srgbClr>
              </a:outerShdw>
            </a:effectLst>
          </a:endParaRPr>
        </a:p>
      </dgm:t>
    </dgm:pt>
    <dgm:pt modelId="{9F8346DC-179F-4C28-9CFF-0189503C0F0E}">
      <dgm:prSet phldrT="[Text]"/>
      <dgm:spPr/>
      <dgm:t>
        <a:bodyPr/>
        <a:lstStyle/>
        <a:p>
          <a:r>
            <a:rPr lang="en-US" b="1" dirty="0" smtClean="0">
              <a:solidFill>
                <a:schemeClr val="tx1"/>
              </a:solidFill>
              <a:effectLst>
                <a:outerShdw blurRad="38100" dist="38100" dir="2700000" algn="tl">
                  <a:srgbClr val="000000">
                    <a:alpha val="43137"/>
                  </a:srgbClr>
                </a:outerShdw>
              </a:effectLst>
            </a:rPr>
            <a:t>Environment</a:t>
          </a:r>
          <a:endParaRPr lang="en-US" b="1" dirty="0">
            <a:solidFill>
              <a:schemeClr val="tx1"/>
            </a:solidFill>
            <a:effectLst>
              <a:outerShdw blurRad="38100" dist="38100" dir="2700000" algn="tl">
                <a:srgbClr val="000000">
                  <a:alpha val="43137"/>
                </a:srgbClr>
              </a:outerShdw>
            </a:effectLst>
          </a:endParaRPr>
        </a:p>
      </dgm:t>
    </dgm:pt>
    <dgm:pt modelId="{19952D83-45E2-4F30-BC49-BAE577C767F6}" type="parTrans" cxnId="{C6123393-B8D7-4CDC-A59B-AFECEBF6ED2C}">
      <dgm:prSet/>
      <dgm:spPr/>
      <dgm:t>
        <a:bodyPr/>
        <a:lstStyle/>
        <a:p>
          <a:endParaRPr lang="en-US" b="1">
            <a:solidFill>
              <a:schemeClr val="tx1"/>
            </a:solidFill>
            <a:effectLst>
              <a:outerShdw blurRad="38100" dist="38100" dir="2700000" algn="tl">
                <a:srgbClr val="000000">
                  <a:alpha val="43137"/>
                </a:srgbClr>
              </a:outerShdw>
            </a:effectLst>
          </a:endParaRPr>
        </a:p>
      </dgm:t>
    </dgm:pt>
    <dgm:pt modelId="{8266845B-ECB0-435A-ACBE-5FA66889348D}" type="sibTrans" cxnId="{C6123393-B8D7-4CDC-A59B-AFECEBF6ED2C}">
      <dgm:prSet/>
      <dgm:spPr/>
      <dgm:t>
        <a:bodyPr/>
        <a:lstStyle/>
        <a:p>
          <a:endParaRPr lang="en-US" b="1">
            <a:solidFill>
              <a:schemeClr val="tx1"/>
            </a:solidFill>
            <a:effectLst>
              <a:outerShdw blurRad="38100" dist="38100" dir="2700000" algn="tl">
                <a:srgbClr val="000000">
                  <a:alpha val="43137"/>
                </a:srgbClr>
              </a:outerShdw>
            </a:effectLst>
          </a:endParaRPr>
        </a:p>
      </dgm:t>
    </dgm:pt>
    <dgm:pt modelId="{B0BB9532-D644-4F7A-9BBC-28176F94407E}">
      <dgm:prSet phldrT="[Text]"/>
      <dgm:spPr/>
      <dgm:t>
        <a:bodyPr/>
        <a:lstStyle/>
        <a:p>
          <a:r>
            <a:rPr lang="en-US" b="1" dirty="0" smtClean="0">
              <a:solidFill>
                <a:schemeClr val="tx1"/>
              </a:solidFill>
              <a:effectLst>
                <a:outerShdw blurRad="38100" dist="38100" dir="2700000" algn="tl">
                  <a:srgbClr val="000000">
                    <a:alpha val="43137"/>
                  </a:srgbClr>
                </a:outerShdw>
              </a:effectLst>
            </a:rPr>
            <a:t>Sound</a:t>
          </a:r>
          <a:endParaRPr lang="en-US" b="1" dirty="0">
            <a:solidFill>
              <a:schemeClr val="tx1"/>
            </a:solidFill>
            <a:effectLst>
              <a:outerShdw blurRad="38100" dist="38100" dir="2700000" algn="tl">
                <a:srgbClr val="000000">
                  <a:alpha val="43137"/>
                </a:srgbClr>
              </a:outerShdw>
            </a:effectLst>
          </a:endParaRPr>
        </a:p>
      </dgm:t>
    </dgm:pt>
    <dgm:pt modelId="{6B7D0E53-3FD0-416F-8F89-506F8F48E56B}" type="parTrans" cxnId="{610F1FAE-8C9B-4CB0-A9E0-6B5A1B816D20}">
      <dgm:prSet/>
      <dgm:spPr/>
      <dgm:t>
        <a:bodyPr/>
        <a:lstStyle/>
        <a:p>
          <a:endParaRPr lang="en-US" b="1">
            <a:solidFill>
              <a:schemeClr val="tx1"/>
            </a:solidFill>
            <a:effectLst>
              <a:outerShdw blurRad="38100" dist="38100" dir="2700000" algn="tl">
                <a:srgbClr val="000000">
                  <a:alpha val="43137"/>
                </a:srgbClr>
              </a:outerShdw>
            </a:effectLst>
          </a:endParaRPr>
        </a:p>
      </dgm:t>
    </dgm:pt>
    <dgm:pt modelId="{01FAD016-D7FF-471F-BD10-61E0A4A7E934}" type="sibTrans" cxnId="{610F1FAE-8C9B-4CB0-A9E0-6B5A1B816D20}">
      <dgm:prSet/>
      <dgm:spPr/>
      <dgm:t>
        <a:bodyPr/>
        <a:lstStyle/>
        <a:p>
          <a:endParaRPr lang="en-US" b="1">
            <a:solidFill>
              <a:schemeClr val="tx1"/>
            </a:solidFill>
            <a:effectLst>
              <a:outerShdw blurRad="38100" dist="38100" dir="2700000" algn="tl">
                <a:srgbClr val="000000">
                  <a:alpha val="43137"/>
                </a:srgbClr>
              </a:outerShdw>
            </a:effectLst>
          </a:endParaRPr>
        </a:p>
      </dgm:t>
    </dgm:pt>
    <dgm:pt modelId="{880E1764-00F7-4411-83EA-161B11041AD1}" type="pres">
      <dgm:prSet presAssocID="{EFF2F1CE-BF76-4A8C-BA9D-149694E6BDE2}" presName="diagram" presStyleCnt="0">
        <dgm:presLayoutVars>
          <dgm:dir/>
          <dgm:resizeHandles val="exact"/>
        </dgm:presLayoutVars>
      </dgm:prSet>
      <dgm:spPr/>
      <dgm:t>
        <a:bodyPr/>
        <a:lstStyle/>
        <a:p>
          <a:endParaRPr lang="en-US"/>
        </a:p>
      </dgm:t>
    </dgm:pt>
    <dgm:pt modelId="{C4806F4E-6481-42D4-8F25-9CF8F2373618}" type="pres">
      <dgm:prSet presAssocID="{E72651E3-9780-4628-8C5F-29241BE96319}" presName="node" presStyleLbl="node1" presStyleIdx="0" presStyleCnt="5">
        <dgm:presLayoutVars>
          <dgm:bulletEnabled val="1"/>
        </dgm:presLayoutVars>
      </dgm:prSet>
      <dgm:spPr/>
      <dgm:t>
        <a:bodyPr/>
        <a:lstStyle/>
        <a:p>
          <a:endParaRPr lang="en-US"/>
        </a:p>
      </dgm:t>
    </dgm:pt>
    <dgm:pt modelId="{812A397C-3164-44D6-B8E7-B6A0E2F19F23}" type="pres">
      <dgm:prSet presAssocID="{7E0EAD80-F8CE-4E03-9481-4AB5F5B23343}" presName="sibTrans" presStyleCnt="0"/>
      <dgm:spPr/>
    </dgm:pt>
    <dgm:pt modelId="{B5C9CDFC-54E7-4E4D-8AE5-ED89D5EBEE22}" type="pres">
      <dgm:prSet presAssocID="{DF8D585A-7E34-4461-9E09-83C7121EFDFA}" presName="node" presStyleLbl="node1" presStyleIdx="1" presStyleCnt="5">
        <dgm:presLayoutVars>
          <dgm:bulletEnabled val="1"/>
        </dgm:presLayoutVars>
      </dgm:prSet>
      <dgm:spPr/>
      <dgm:t>
        <a:bodyPr/>
        <a:lstStyle/>
        <a:p>
          <a:endParaRPr lang="en-US"/>
        </a:p>
      </dgm:t>
    </dgm:pt>
    <dgm:pt modelId="{17427B6C-64E5-4FDF-B4F1-AE6B3A454F55}" type="pres">
      <dgm:prSet presAssocID="{5DEE8FA0-FF10-4EFB-8ECB-208A6C5641DB}" presName="sibTrans" presStyleCnt="0"/>
      <dgm:spPr/>
    </dgm:pt>
    <dgm:pt modelId="{84AEDA8E-8A12-43AE-84F4-90F635ACC958}" type="pres">
      <dgm:prSet presAssocID="{37B69CFF-4B98-4F10-B4CF-B1BBA8AFA747}" presName="node" presStyleLbl="node1" presStyleIdx="2" presStyleCnt="5">
        <dgm:presLayoutVars>
          <dgm:bulletEnabled val="1"/>
        </dgm:presLayoutVars>
      </dgm:prSet>
      <dgm:spPr/>
      <dgm:t>
        <a:bodyPr/>
        <a:lstStyle/>
        <a:p>
          <a:endParaRPr lang="en-US"/>
        </a:p>
      </dgm:t>
    </dgm:pt>
    <dgm:pt modelId="{071BD0CC-0AA0-4A78-9BD5-CA79E3981B55}" type="pres">
      <dgm:prSet presAssocID="{FECAD29F-0879-47D8-BD46-288C4DCAAA07}" presName="sibTrans" presStyleCnt="0"/>
      <dgm:spPr/>
    </dgm:pt>
    <dgm:pt modelId="{7CE0731B-F319-4A1D-A248-93616443BB17}" type="pres">
      <dgm:prSet presAssocID="{9F8346DC-179F-4C28-9CFF-0189503C0F0E}" presName="node" presStyleLbl="node1" presStyleIdx="3" presStyleCnt="5">
        <dgm:presLayoutVars>
          <dgm:bulletEnabled val="1"/>
        </dgm:presLayoutVars>
      </dgm:prSet>
      <dgm:spPr/>
      <dgm:t>
        <a:bodyPr/>
        <a:lstStyle/>
        <a:p>
          <a:endParaRPr lang="en-US"/>
        </a:p>
      </dgm:t>
    </dgm:pt>
    <dgm:pt modelId="{2721D7D4-BF10-494A-A23D-A66E7B127DA1}" type="pres">
      <dgm:prSet presAssocID="{8266845B-ECB0-435A-ACBE-5FA66889348D}" presName="sibTrans" presStyleCnt="0"/>
      <dgm:spPr/>
    </dgm:pt>
    <dgm:pt modelId="{CC2FF702-9AAF-4812-9DC7-8453CB92059C}" type="pres">
      <dgm:prSet presAssocID="{B0BB9532-D644-4F7A-9BBC-28176F94407E}" presName="node" presStyleLbl="node1" presStyleIdx="4" presStyleCnt="5">
        <dgm:presLayoutVars>
          <dgm:bulletEnabled val="1"/>
        </dgm:presLayoutVars>
      </dgm:prSet>
      <dgm:spPr/>
      <dgm:t>
        <a:bodyPr/>
        <a:lstStyle/>
        <a:p>
          <a:endParaRPr lang="en-US"/>
        </a:p>
      </dgm:t>
    </dgm:pt>
  </dgm:ptLst>
  <dgm:cxnLst>
    <dgm:cxn modelId="{11E15BC1-353E-4BAB-B46B-2FADECA7741B}" type="presOf" srcId="{EFF2F1CE-BF76-4A8C-BA9D-149694E6BDE2}" destId="{880E1764-00F7-4411-83EA-161B11041AD1}" srcOrd="0" destOrd="0" presId="urn:microsoft.com/office/officeart/2005/8/layout/default"/>
    <dgm:cxn modelId="{4A30B579-DF50-4E59-A418-3E03FE4769D5}" type="presOf" srcId="{B0BB9532-D644-4F7A-9BBC-28176F94407E}" destId="{CC2FF702-9AAF-4812-9DC7-8453CB92059C}" srcOrd="0" destOrd="0" presId="urn:microsoft.com/office/officeart/2005/8/layout/default"/>
    <dgm:cxn modelId="{A183D2C7-693A-453C-A209-B72114E798AD}" type="presOf" srcId="{DF8D585A-7E34-4461-9E09-83C7121EFDFA}" destId="{B5C9CDFC-54E7-4E4D-8AE5-ED89D5EBEE22}" srcOrd="0" destOrd="0" presId="urn:microsoft.com/office/officeart/2005/8/layout/default"/>
    <dgm:cxn modelId="{D58CBBBF-0A86-4305-A590-5D4140F4084E}" srcId="{EFF2F1CE-BF76-4A8C-BA9D-149694E6BDE2}" destId="{DF8D585A-7E34-4461-9E09-83C7121EFDFA}" srcOrd="1" destOrd="0" parTransId="{0DE2C88F-141A-46EA-A704-1C68C2E40734}" sibTransId="{5DEE8FA0-FF10-4EFB-8ECB-208A6C5641DB}"/>
    <dgm:cxn modelId="{5DAD156B-69B4-4D5D-AD40-D07F58EAB3DA}" type="presOf" srcId="{37B69CFF-4B98-4F10-B4CF-B1BBA8AFA747}" destId="{84AEDA8E-8A12-43AE-84F4-90F635ACC958}" srcOrd="0" destOrd="0" presId="urn:microsoft.com/office/officeart/2005/8/layout/default"/>
    <dgm:cxn modelId="{AFFF3DAF-6251-44D7-8A1B-D2F56E9D523B}" type="presOf" srcId="{9F8346DC-179F-4C28-9CFF-0189503C0F0E}" destId="{7CE0731B-F319-4A1D-A248-93616443BB17}" srcOrd="0" destOrd="0" presId="urn:microsoft.com/office/officeart/2005/8/layout/default"/>
    <dgm:cxn modelId="{9C2C92B1-39B9-4E26-887F-63725D4F2C2A}" srcId="{EFF2F1CE-BF76-4A8C-BA9D-149694E6BDE2}" destId="{37B69CFF-4B98-4F10-B4CF-B1BBA8AFA747}" srcOrd="2" destOrd="0" parTransId="{3CCED8EE-9135-4E10-B204-74BAAD241970}" sibTransId="{FECAD29F-0879-47D8-BD46-288C4DCAAA07}"/>
    <dgm:cxn modelId="{283B58FA-AF9B-45A5-9557-81973F0272E0}" type="presOf" srcId="{E72651E3-9780-4628-8C5F-29241BE96319}" destId="{C4806F4E-6481-42D4-8F25-9CF8F2373618}" srcOrd="0" destOrd="0" presId="urn:microsoft.com/office/officeart/2005/8/layout/default"/>
    <dgm:cxn modelId="{C6123393-B8D7-4CDC-A59B-AFECEBF6ED2C}" srcId="{EFF2F1CE-BF76-4A8C-BA9D-149694E6BDE2}" destId="{9F8346DC-179F-4C28-9CFF-0189503C0F0E}" srcOrd="3" destOrd="0" parTransId="{19952D83-45E2-4F30-BC49-BAE577C767F6}" sibTransId="{8266845B-ECB0-435A-ACBE-5FA66889348D}"/>
    <dgm:cxn modelId="{DD555B0F-8AF6-4AF1-B512-C729CC3B6D76}" srcId="{EFF2F1CE-BF76-4A8C-BA9D-149694E6BDE2}" destId="{E72651E3-9780-4628-8C5F-29241BE96319}" srcOrd="0" destOrd="0" parTransId="{4B7A3664-612A-4360-B2B8-9F8FF5ABBAB5}" sibTransId="{7E0EAD80-F8CE-4E03-9481-4AB5F5B23343}"/>
    <dgm:cxn modelId="{610F1FAE-8C9B-4CB0-A9E0-6B5A1B816D20}" srcId="{EFF2F1CE-BF76-4A8C-BA9D-149694E6BDE2}" destId="{B0BB9532-D644-4F7A-9BBC-28176F94407E}" srcOrd="4" destOrd="0" parTransId="{6B7D0E53-3FD0-416F-8F89-506F8F48E56B}" sibTransId="{01FAD016-D7FF-471F-BD10-61E0A4A7E934}"/>
    <dgm:cxn modelId="{FB5CC210-1139-472A-AF4D-156F27662CA3}" type="presParOf" srcId="{880E1764-00F7-4411-83EA-161B11041AD1}" destId="{C4806F4E-6481-42D4-8F25-9CF8F2373618}" srcOrd="0" destOrd="0" presId="urn:microsoft.com/office/officeart/2005/8/layout/default"/>
    <dgm:cxn modelId="{3F958353-7C4D-410D-B8AC-5512F78888CE}" type="presParOf" srcId="{880E1764-00F7-4411-83EA-161B11041AD1}" destId="{812A397C-3164-44D6-B8E7-B6A0E2F19F23}" srcOrd="1" destOrd="0" presId="urn:microsoft.com/office/officeart/2005/8/layout/default"/>
    <dgm:cxn modelId="{448CA40F-7CCE-454D-9967-70F560DC5756}" type="presParOf" srcId="{880E1764-00F7-4411-83EA-161B11041AD1}" destId="{B5C9CDFC-54E7-4E4D-8AE5-ED89D5EBEE22}" srcOrd="2" destOrd="0" presId="urn:microsoft.com/office/officeart/2005/8/layout/default"/>
    <dgm:cxn modelId="{1C3C12DB-886D-4910-A41E-BF279F43D271}" type="presParOf" srcId="{880E1764-00F7-4411-83EA-161B11041AD1}" destId="{17427B6C-64E5-4FDF-B4F1-AE6B3A454F55}" srcOrd="3" destOrd="0" presId="urn:microsoft.com/office/officeart/2005/8/layout/default"/>
    <dgm:cxn modelId="{42A004D2-968D-480B-B895-F2AB4704AEFF}" type="presParOf" srcId="{880E1764-00F7-4411-83EA-161B11041AD1}" destId="{84AEDA8E-8A12-43AE-84F4-90F635ACC958}" srcOrd="4" destOrd="0" presId="urn:microsoft.com/office/officeart/2005/8/layout/default"/>
    <dgm:cxn modelId="{E727DEB0-262F-4BCA-8FDB-2447B084DBCE}" type="presParOf" srcId="{880E1764-00F7-4411-83EA-161B11041AD1}" destId="{071BD0CC-0AA0-4A78-9BD5-CA79E3981B55}" srcOrd="5" destOrd="0" presId="urn:microsoft.com/office/officeart/2005/8/layout/default"/>
    <dgm:cxn modelId="{5A03A3CB-7811-483B-9D08-78AB82E1AE10}" type="presParOf" srcId="{880E1764-00F7-4411-83EA-161B11041AD1}" destId="{7CE0731B-F319-4A1D-A248-93616443BB17}" srcOrd="6" destOrd="0" presId="urn:microsoft.com/office/officeart/2005/8/layout/default"/>
    <dgm:cxn modelId="{4F0935C5-AB24-4082-8078-4E17D6C6DEA5}" type="presParOf" srcId="{880E1764-00F7-4411-83EA-161B11041AD1}" destId="{2721D7D4-BF10-494A-A23D-A66E7B127DA1}" srcOrd="7" destOrd="0" presId="urn:microsoft.com/office/officeart/2005/8/layout/default"/>
    <dgm:cxn modelId="{B0F37025-DB68-4768-9AEB-A8DA2AFC573D}" type="presParOf" srcId="{880E1764-00F7-4411-83EA-161B11041AD1}" destId="{CC2FF702-9AAF-4812-9DC7-8453CB92059C}"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FF2F1CE-BF76-4A8C-BA9D-149694E6BDE2}" type="doc">
      <dgm:prSet loTypeId="urn:microsoft.com/office/officeart/2005/8/layout/default" loCatId="list" qsTypeId="urn:microsoft.com/office/officeart/2009/2/quickstyle/3d8" qsCatId="3D" csTypeId="urn:microsoft.com/office/officeart/2005/8/colors/accent1_2" csCatId="accent1" phldr="1"/>
      <dgm:spPr/>
      <dgm:t>
        <a:bodyPr/>
        <a:lstStyle/>
        <a:p>
          <a:endParaRPr lang="en-US"/>
        </a:p>
      </dgm:t>
    </dgm:pt>
    <dgm:pt modelId="{E72651E3-9780-4628-8C5F-29241BE96319}">
      <dgm:prSet phldrT="[Text]"/>
      <dgm:spPr/>
      <dgm:t>
        <a:bodyPr/>
        <a:lstStyle/>
        <a:p>
          <a:r>
            <a:rPr lang="en-US" b="1" dirty="0" smtClean="0">
              <a:solidFill>
                <a:schemeClr val="tx1"/>
              </a:solidFill>
              <a:effectLst>
                <a:outerShdw blurRad="38100" dist="38100" dir="2700000" algn="tl">
                  <a:srgbClr val="000000">
                    <a:alpha val="43137"/>
                  </a:srgbClr>
                </a:outerShdw>
              </a:effectLst>
            </a:rPr>
            <a:t>Labels </a:t>
          </a:r>
          <a:endParaRPr lang="en-US" b="1" dirty="0">
            <a:solidFill>
              <a:schemeClr val="tx1"/>
            </a:solidFill>
            <a:effectLst>
              <a:outerShdw blurRad="38100" dist="38100" dir="2700000" algn="tl">
                <a:srgbClr val="000000">
                  <a:alpha val="43137"/>
                </a:srgbClr>
              </a:outerShdw>
            </a:effectLst>
          </a:endParaRPr>
        </a:p>
      </dgm:t>
    </dgm:pt>
    <dgm:pt modelId="{4B7A3664-612A-4360-B2B8-9F8FF5ABBAB5}" type="parTrans" cxnId="{DD555B0F-8AF6-4AF1-B512-C729CC3B6D76}">
      <dgm:prSet/>
      <dgm:spPr/>
      <dgm:t>
        <a:bodyPr/>
        <a:lstStyle/>
        <a:p>
          <a:endParaRPr lang="en-US" b="1">
            <a:solidFill>
              <a:schemeClr val="tx1"/>
            </a:solidFill>
            <a:effectLst>
              <a:outerShdw blurRad="38100" dist="38100" dir="2700000" algn="tl">
                <a:srgbClr val="000000">
                  <a:alpha val="43137"/>
                </a:srgbClr>
              </a:outerShdw>
            </a:effectLst>
          </a:endParaRPr>
        </a:p>
      </dgm:t>
    </dgm:pt>
    <dgm:pt modelId="{7E0EAD80-F8CE-4E03-9481-4AB5F5B23343}" type="sibTrans" cxnId="{DD555B0F-8AF6-4AF1-B512-C729CC3B6D76}">
      <dgm:prSet/>
      <dgm:spPr/>
      <dgm:t>
        <a:bodyPr/>
        <a:lstStyle/>
        <a:p>
          <a:endParaRPr lang="en-US" b="1">
            <a:solidFill>
              <a:schemeClr val="tx1"/>
            </a:solidFill>
            <a:effectLst>
              <a:outerShdw blurRad="38100" dist="38100" dir="2700000" algn="tl">
                <a:srgbClr val="000000">
                  <a:alpha val="43137"/>
                </a:srgbClr>
              </a:outerShdw>
            </a:effectLst>
          </a:endParaRPr>
        </a:p>
      </dgm:t>
    </dgm:pt>
    <dgm:pt modelId="{DF8D585A-7E34-4461-9E09-83C7121EFDFA}">
      <dgm:prSet phldrT="[Text]"/>
      <dgm:spPr/>
      <dgm:t>
        <a:bodyPr/>
        <a:lstStyle/>
        <a:p>
          <a:r>
            <a:rPr lang="en-US" b="1" dirty="0" smtClean="0">
              <a:solidFill>
                <a:schemeClr val="tx1"/>
              </a:solidFill>
              <a:effectLst>
                <a:outerShdw blurRad="38100" dist="38100" dir="2700000" algn="tl">
                  <a:srgbClr val="000000">
                    <a:alpha val="43137"/>
                  </a:srgbClr>
                </a:outerShdw>
              </a:effectLst>
            </a:rPr>
            <a:t>Instructions</a:t>
          </a:r>
          <a:endParaRPr lang="en-US" b="1" dirty="0">
            <a:solidFill>
              <a:schemeClr val="tx1"/>
            </a:solidFill>
            <a:effectLst>
              <a:outerShdw blurRad="38100" dist="38100" dir="2700000" algn="tl">
                <a:srgbClr val="000000">
                  <a:alpha val="43137"/>
                </a:srgbClr>
              </a:outerShdw>
            </a:effectLst>
          </a:endParaRPr>
        </a:p>
      </dgm:t>
    </dgm:pt>
    <dgm:pt modelId="{0DE2C88F-141A-46EA-A704-1C68C2E40734}" type="parTrans" cxnId="{D58CBBBF-0A86-4305-A590-5D4140F4084E}">
      <dgm:prSet/>
      <dgm:spPr/>
      <dgm:t>
        <a:bodyPr/>
        <a:lstStyle/>
        <a:p>
          <a:endParaRPr lang="en-US" b="1">
            <a:solidFill>
              <a:schemeClr val="tx1"/>
            </a:solidFill>
            <a:effectLst>
              <a:outerShdw blurRad="38100" dist="38100" dir="2700000" algn="tl">
                <a:srgbClr val="000000">
                  <a:alpha val="43137"/>
                </a:srgbClr>
              </a:outerShdw>
            </a:effectLst>
          </a:endParaRPr>
        </a:p>
      </dgm:t>
    </dgm:pt>
    <dgm:pt modelId="{5DEE8FA0-FF10-4EFB-8ECB-208A6C5641DB}" type="sibTrans" cxnId="{D58CBBBF-0A86-4305-A590-5D4140F4084E}">
      <dgm:prSet/>
      <dgm:spPr/>
      <dgm:t>
        <a:bodyPr/>
        <a:lstStyle/>
        <a:p>
          <a:endParaRPr lang="en-US" b="1">
            <a:solidFill>
              <a:schemeClr val="tx1"/>
            </a:solidFill>
            <a:effectLst>
              <a:outerShdw blurRad="38100" dist="38100" dir="2700000" algn="tl">
                <a:srgbClr val="000000">
                  <a:alpha val="43137"/>
                </a:srgbClr>
              </a:outerShdw>
            </a:effectLst>
          </a:endParaRPr>
        </a:p>
      </dgm:t>
    </dgm:pt>
    <dgm:pt modelId="{37B69CFF-4B98-4F10-B4CF-B1BBA8AFA747}">
      <dgm:prSet phldrT="[Text]"/>
      <dgm:spPr/>
      <dgm:t>
        <a:bodyPr/>
        <a:lstStyle/>
        <a:p>
          <a:r>
            <a:rPr lang="en-US" b="1" dirty="0" smtClean="0">
              <a:solidFill>
                <a:schemeClr val="tx1"/>
              </a:solidFill>
              <a:effectLst>
                <a:outerShdw blurRad="38100" dist="38100" dir="2700000" algn="tl">
                  <a:srgbClr val="000000">
                    <a:alpha val="43137"/>
                  </a:srgbClr>
                </a:outerShdw>
              </a:effectLst>
            </a:rPr>
            <a:t>Enablers of Use</a:t>
          </a:r>
          <a:endParaRPr lang="en-US" b="1" dirty="0">
            <a:solidFill>
              <a:schemeClr val="tx1"/>
            </a:solidFill>
            <a:effectLst>
              <a:outerShdw blurRad="38100" dist="38100" dir="2700000" algn="tl">
                <a:srgbClr val="000000">
                  <a:alpha val="43137"/>
                </a:srgbClr>
              </a:outerShdw>
            </a:effectLst>
          </a:endParaRPr>
        </a:p>
      </dgm:t>
    </dgm:pt>
    <dgm:pt modelId="{3CCED8EE-9135-4E10-B204-74BAAD241970}" type="parTrans" cxnId="{9C2C92B1-39B9-4E26-887F-63725D4F2C2A}">
      <dgm:prSet/>
      <dgm:spPr/>
      <dgm:t>
        <a:bodyPr/>
        <a:lstStyle/>
        <a:p>
          <a:endParaRPr lang="en-US" b="1">
            <a:solidFill>
              <a:schemeClr val="tx1"/>
            </a:solidFill>
            <a:effectLst>
              <a:outerShdw blurRad="38100" dist="38100" dir="2700000" algn="tl">
                <a:srgbClr val="000000">
                  <a:alpha val="43137"/>
                </a:srgbClr>
              </a:outerShdw>
            </a:effectLst>
          </a:endParaRPr>
        </a:p>
      </dgm:t>
    </dgm:pt>
    <dgm:pt modelId="{FECAD29F-0879-47D8-BD46-288C4DCAAA07}" type="sibTrans" cxnId="{9C2C92B1-39B9-4E26-887F-63725D4F2C2A}">
      <dgm:prSet/>
      <dgm:spPr/>
      <dgm:t>
        <a:bodyPr/>
        <a:lstStyle/>
        <a:p>
          <a:endParaRPr lang="en-US" b="1">
            <a:solidFill>
              <a:schemeClr val="tx1"/>
            </a:solidFill>
            <a:effectLst>
              <a:outerShdw blurRad="38100" dist="38100" dir="2700000" algn="tl">
                <a:srgbClr val="000000">
                  <a:alpha val="43137"/>
                </a:srgbClr>
              </a:outerShdw>
            </a:effectLst>
          </a:endParaRPr>
        </a:p>
      </dgm:t>
    </dgm:pt>
    <dgm:pt modelId="{9F8346DC-179F-4C28-9CFF-0189503C0F0E}">
      <dgm:prSet phldrT="[Text]"/>
      <dgm:spPr/>
      <dgm:t>
        <a:bodyPr/>
        <a:lstStyle/>
        <a:p>
          <a:r>
            <a:rPr lang="en-US" b="1" dirty="0" smtClean="0">
              <a:solidFill>
                <a:schemeClr val="tx1"/>
              </a:solidFill>
              <a:effectLst>
                <a:outerShdw blurRad="38100" dist="38100" dir="2700000" algn="tl">
                  <a:srgbClr val="000000">
                    <a:alpha val="43137"/>
                  </a:srgbClr>
                </a:outerShdw>
              </a:effectLst>
            </a:rPr>
            <a:t>Convenience</a:t>
          </a:r>
          <a:endParaRPr lang="en-US" b="1" dirty="0">
            <a:solidFill>
              <a:schemeClr val="tx1"/>
            </a:solidFill>
            <a:effectLst>
              <a:outerShdw blurRad="38100" dist="38100" dir="2700000" algn="tl">
                <a:srgbClr val="000000">
                  <a:alpha val="43137"/>
                </a:srgbClr>
              </a:outerShdw>
            </a:effectLst>
          </a:endParaRPr>
        </a:p>
      </dgm:t>
    </dgm:pt>
    <dgm:pt modelId="{19952D83-45E2-4F30-BC49-BAE577C767F6}" type="parTrans" cxnId="{C6123393-B8D7-4CDC-A59B-AFECEBF6ED2C}">
      <dgm:prSet/>
      <dgm:spPr/>
      <dgm:t>
        <a:bodyPr/>
        <a:lstStyle/>
        <a:p>
          <a:endParaRPr lang="en-US" b="1">
            <a:solidFill>
              <a:schemeClr val="tx1"/>
            </a:solidFill>
            <a:effectLst>
              <a:outerShdw blurRad="38100" dist="38100" dir="2700000" algn="tl">
                <a:srgbClr val="000000">
                  <a:alpha val="43137"/>
                </a:srgbClr>
              </a:outerShdw>
            </a:effectLst>
          </a:endParaRPr>
        </a:p>
      </dgm:t>
    </dgm:pt>
    <dgm:pt modelId="{8266845B-ECB0-435A-ACBE-5FA66889348D}" type="sibTrans" cxnId="{C6123393-B8D7-4CDC-A59B-AFECEBF6ED2C}">
      <dgm:prSet/>
      <dgm:spPr/>
      <dgm:t>
        <a:bodyPr/>
        <a:lstStyle/>
        <a:p>
          <a:endParaRPr lang="en-US" b="1">
            <a:solidFill>
              <a:schemeClr val="tx1"/>
            </a:solidFill>
            <a:effectLst>
              <a:outerShdw blurRad="38100" dist="38100" dir="2700000" algn="tl">
                <a:srgbClr val="000000">
                  <a:alpha val="43137"/>
                </a:srgbClr>
              </a:outerShdw>
            </a:effectLst>
          </a:endParaRPr>
        </a:p>
      </dgm:t>
    </dgm:pt>
    <dgm:pt modelId="{B0BB9532-D644-4F7A-9BBC-28176F94407E}">
      <dgm:prSet phldrT="[Text]"/>
      <dgm:spPr/>
      <dgm:t>
        <a:bodyPr/>
        <a:lstStyle/>
        <a:p>
          <a:r>
            <a:rPr lang="en-US" b="1" dirty="0" smtClean="0">
              <a:solidFill>
                <a:schemeClr val="tx1"/>
              </a:solidFill>
              <a:effectLst>
                <a:outerShdw blurRad="38100" dist="38100" dir="2700000" algn="tl">
                  <a:srgbClr val="000000">
                    <a:alpha val="43137"/>
                  </a:srgbClr>
                </a:outerShdw>
              </a:effectLst>
            </a:rPr>
            <a:t>Signage</a:t>
          </a:r>
          <a:endParaRPr lang="en-US" b="1" dirty="0">
            <a:solidFill>
              <a:schemeClr val="tx1"/>
            </a:solidFill>
            <a:effectLst>
              <a:outerShdw blurRad="38100" dist="38100" dir="2700000" algn="tl">
                <a:srgbClr val="000000">
                  <a:alpha val="43137"/>
                </a:srgbClr>
              </a:outerShdw>
            </a:effectLst>
          </a:endParaRPr>
        </a:p>
      </dgm:t>
    </dgm:pt>
    <dgm:pt modelId="{6B7D0E53-3FD0-416F-8F89-506F8F48E56B}" type="parTrans" cxnId="{610F1FAE-8C9B-4CB0-A9E0-6B5A1B816D20}">
      <dgm:prSet/>
      <dgm:spPr/>
      <dgm:t>
        <a:bodyPr/>
        <a:lstStyle/>
        <a:p>
          <a:endParaRPr lang="en-US" b="1">
            <a:solidFill>
              <a:schemeClr val="tx1"/>
            </a:solidFill>
            <a:effectLst>
              <a:outerShdw blurRad="38100" dist="38100" dir="2700000" algn="tl">
                <a:srgbClr val="000000">
                  <a:alpha val="43137"/>
                </a:srgbClr>
              </a:outerShdw>
            </a:effectLst>
          </a:endParaRPr>
        </a:p>
      </dgm:t>
    </dgm:pt>
    <dgm:pt modelId="{01FAD016-D7FF-471F-BD10-61E0A4A7E934}" type="sibTrans" cxnId="{610F1FAE-8C9B-4CB0-A9E0-6B5A1B816D20}">
      <dgm:prSet/>
      <dgm:spPr/>
      <dgm:t>
        <a:bodyPr/>
        <a:lstStyle/>
        <a:p>
          <a:endParaRPr lang="en-US" b="1">
            <a:solidFill>
              <a:schemeClr val="tx1"/>
            </a:solidFill>
            <a:effectLst>
              <a:outerShdw blurRad="38100" dist="38100" dir="2700000" algn="tl">
                <a:srgbClr val="000000">
                  <a:alpha val="43137"/>
                </a:srgbClr>
              </a:outerShdw>
            </a:effectLst>
          </a:endParaRPr>
        </a:p>
      </dgm:t>
    </dgm:pt>
    <dgm:pt modelId="{880E1764-00F7-4411-83EA-161B11041AD1}" type="pres">
      <dgm:prSet presAssocID="{EFF2F1CE-BF76-4A8C-BA9D-149694E6BDE2}" presName="diagram" presStyleCnt="0">
        <dgm:presLayoutVars>
          <dgm:dir/>
          <dgm:resizeHandles val="exact"/>
        </dgm:presLayoutVars>
      </dgm:prSet>
      <dgm:spPr/>
      <dgm:t>
        <a:bodyPr/>
        <a:lstStyle/>
        <a:p>
          <a:endParaRPr lang="en-US"/>
        </a:p>
      </dgm:t>
    </dgm:pt>
    <dgm:pt modelId="{C4806F4E-6481-42D4-8F25-9CF8F2373618}" type="pres">
      <dgm:prSet presAssocID="{E72651E3-9780-4628-8C5F-29241BE96319}" presName="node" presStyleLbl="node1" presStyleIdx="0" presStyleCnt="5">
        <dgm:presLayoutVars>
          <dgm:bulletEnabled val="1"/>
        </dgm:presLayoutVars>
      </dgm:prSet>
      <dgm:spPr/>
      <dgm:t>
        <a:bodyPr/>
        <a:lstStyle/>
        <a:p>
          <a:endParaRPr lang="en-US"/>
        </a:p>
      </dgm:t>
    </dgm:pt>
    <dgm:pt modelId="{812A397C-3164-44D6-B8E7-B6A0E2F19F23}" type="pres">
      <dgm:prSet presAssocID="{7E0EAD80-F8CE-4E03-9481-4AB5F5B23343}" presName="sibTrans" presStyleCnt="0"/>
      <dgm:spPr/>
    </dgm:pt>
    <dgm:pt modelId="{B5C9CDFC-54E7-4E4D-8AE5-ED89D5EBEE22}" type="pres">
      <dgm:prSet presAssocID="{DF8D585A-7E34-4461-9E09-83C7121EFDFA}" presName="node" presStyleLbl="node1" presStyleIdx="1" presStyleCnt="5">
        <dgm:presLayoutVars>
          <dgm:bulletEnabled val="1"/>
        </dgm:presLayoutVars>
      </dgm:prSet>
      <dgm:spPr/>
      <dgm:t>
        <a:bodyPr/>
        <a:lstStyle/>
        <a:p>
          <a:endParaRPr lang="en-US"/>
        </a:p>
      </dgm:t>
    </dgm:pt>
    <dgm:pt modelId="{17427B6C-64E5-4FDF-B4F1-AE6B3A454F55}" type="pres">
      <dgm:prSet presAssocID="{5DEE8FA0-FF10-4EFB-8ECB-208A6C5641DB}" presName="sibTrans" presStyleCnt="0"/>
      <dgm:spPr/>
    </dgm:pt>
    <dgm:pt modelId="{84AEDA8E-8A12-43AE-84F4-90F635ACC958}" type="pres">
      <dgm:prSet presAssocID="{37B69CFF-4B98-4F10-B4CF-B1BBA8AFA747}" presName="node" presStyleLbl="node1" presStyleIdx="2" presStyleCnt="5">
        <dgm:presLayoutVars>
          <dgm:bulletEnabled val="1"/>
        </dgm:presLayoutVars>
      </dgm:prSet>
      <dgm:spPr/>
      <dgm:t>
        <a:bodyPr/>
        <a:lstStyle/>
        <a:p>
          <a:endParaRPr lang="en-US"/>
        </a:p>
      </dgm:t>
    </dgm:pt>
    <dgm:pt modelId="{071BD0CC-0AA0-4A78-9BD5-CA79E3981B55}" type="pres">
      <dgm:prSet presAssocID="{FECAD29F-0879-47D8-BD46-288C4DCAAA07}" presName="sibTrans" presStyleCnt="0"/>
      <dgm:spPr/>
    </dgm:pt>
    <dgm:pt modelId="{7CE0731B-F319-4A1D-A248-93616443BB17}" type="pres">
      <dgm:prSet presAssocID="{9F8346DC-179F-4C28-9CFF-0189503C0F0E}" presName="node" presStyleLbl="node1" presStyleIdx="3" presStyleCnt="5">
        <dgm:presLayoutVars>
          <dgm:bulletEnabled val="1"/>
        </dgm:presLayoutVars>
      </dgm:prSet>
      <dgm:spPr/>
      <dgm:t>
        <a:bodyPr/>
        <a:lstStyle/>
        <a:p>
          <a:endParaRPr lang="en-US"/>
        </a:p>
      </dgm:t>
    </dgm:pt>
    <dgm:pt modelId="{2721D7D4-BF10-494A-A23D-A66E7B127DA1}" type="pres">
      <dgm:prSet presAssocID="{8266845B-ECB0-435A-ACBE-5FA66889348D}" presName="sibTrans" presStyleCnt="0"/>
      <dgm:spPr/>
    </dgm:pt>
    <dgm:pt modelId="{CC2FF702-9AAF-4812-9DC7-8453CB92059C}" type="pres">
      <dgm:prSet presAssocID="{B0BB9532-D644-4F7A-9BBC-28176F94407E}" presName="node" presStyleLbl="node1" presStyleIdx="4" presStyleCnt="5">
        <dgm:presLayoutVars>
          <dgm:bulletEnabled val="1"/>
        </dgm:presLayoutVars>
      </dgm:prSet>
      <dgm:spPr/>
      <dgm:t>
        <a:bodyPr/>
        <a:lstStyle/>
        <a:p>
          <a:endParaRPr lang="en-US"/>
        </a:p>
      </dgm:t>
    </dgm:pt>
  </dgm:ptLst>
  <dgm:cxnLst>
    <dgm:cxn modelId="{0A7AB250-927A-4972-B89F-68F3BC54398F}" type="presOf" srcId="{DF8D585A-7E34-4461-9E09-83C7121EFDFA}" destId="{B5C9CDFC-54E7-4E4D-8AE5-ED89D5EBEE22}" srcOrd="0" destOrd="0" presId="urn:microsoft.com/office/officeart/2005/8/layout/default"/>
    <dgm:cxn modelId="{6C1D8822-0280-4D9C-A0B9-58DB4A44E7CF}" type="presOf" srcId="{E72651E3-9780-4628-8C5F-29241BE96319}" destId="{C4806F4E-6481-42D4-8F25-9CF8F2373618}" srcOrd="0" destOrd="0" presId="urn:microsoft.com/office/officeart/2005/8/layout/default"/>
    <dgm:cxn modelId="{D58CBBBF-0A86-4305-A590-5D4140F4084E}" srcId="{EFF2F1CE-BF76-4A8C-BA9D-149694E6BDE2}" destId="{DF8D585A-7E34-4461-9E09-83C7121EFDFA}" srcOrd="1" destOrd="0" parTransId="{0DE2C88F-141A-46EA-A704-1C68C2E40734}" sibTransId="{5DEE8FA0-FF10-4EFB-8ECB-208A6C5641DB}"/>
    <dgm:cxn modelId="{89C9E6CD-465C-4893-A500-439EB07464AF}" type="presOf" srcId="{EFF2F1CE-BF76-4A8C-BA9D-149694E6BDE2}" destId="{880E1764-00F7-4411-83EA-161B11041AD1}" srcOrd="0" destOrd="0" presId="urn:microsoft.com/office/officeart/2005/8/layout/default"/>
    <dgm:cxn modelId="{9C2C92B1-39B9-4E26-887F-63725D4F2C2A}" srcId="{EFF2F1CE-BF76-4A8C-BA9D-149694E6BDE2}" destId="{37B69CFF-4B98-4F10-B4CF-B1BBA8AFA747}" srcOrd="2" destOrd="0" parTransId="{3CCED8EE-9135-4E10-B204-74BAAD241970}" sibTransId="{FECAD29F-0879-47D8-BD46-288C4DCAAA07}"/>
    <dgm:cxn modelId="{2F65D825-3DE1-4A69-91EF-26A143ECB675}" type="presOf" srcId="{37B69CFF-4B98-4F10-B4CF-B1BBA8AFA747}" destId="{84AEDA8E-8A12-43AE-84F4-90F635ACC958}" srcOrd="0" destOrd="0" presId="urn:microsoft.com/office/officeart/2005/8/layout/default"/>
    <dgm:cxn modelId="{7B3D28D2-084E-4A52-9909-377B84E677AF}" type="presOf" srcId="{9F8346DC-179F-4C28-9CFF-0189503C0F0E}" destId="{7CE0731B-F319-4A1D-A248-93616443BB17}" srcOrd="0" destOrd="0" presId="urn:microsoft.com/office/officeart/2005/8/layout/default"/>
    <dgm:cxn modelId="{C6123393-B8D7-4CDC-A59B-AFECEBF6ED2C}" srcId="{EFF2F1CE-BF76-4A8C-BA9D-149694E6BDE2}" destId="{9F8346DC-179F-4C28-9CFF-0189503C0F0E}" srcOrd="3" destOrd="0" parTransId="{19952D83-45E2-4F30-BC49-BAE577C767F6}" sibTransId="{8266845B-ECB0-435A-ACBE-5FA66889348D}"/>
    <dgm:cxn modelId="{DD555B0F-8AF6-4AF1-B512-C729CC3B6D76}" srcId="{EFF2F1CE-BF76-4A8C-BA9D-149694E6BDE2}" destId="{E72651E3-9780-4628-8C5F-29241BE96319}" srcOrd="0" destOrd="0" parTransId="{4B7A3664-612A-4360-B2B8-9F8FF5ABBAB5}" sibTransId="{7E0EAD80-F8CE-4E03-9481-4AB5F5B23343}"/>
    <dgm:cxn modelId="{E3FBADFC-AF07-4767-BDCD-0B8A966CC807}" type="presOf" srcId="{B0BB9532-D644-4F7A-9BBC-28176F94407E}" destId="{CC2FF702-9AAF-4812-9DC7-8453CB92059C}" srcOrd="0" destOrd="0" presId="urn:microsoft.com/office/officeart/2005/8/layout/default"/>
    <dgm:cxn modelId="{610F1FAE-8C9B-4CB0-A9E0-6B5A1B816D20}" srcId="{EFF2F1CE-BF76-4A8C-BA9D-149694E6BDE2}" destId="{B0BB9532-D644-4F7A-9BBC-28176F94407E}" srcOrd="4" destOrd="0" parTransId="{6B7D0E53-3FD0-416F-8F89-506F8F48E56B}" sibTransId="{01FAD016-D7FF-471F-BD10-61E0A4A7E934}"/>
    <dgm:cxn modelId="{2F2F2BBA-8040-44EA-8023-96BA95641A23}" type="presParOf" srcId="{880E1764-00F7-4411-83EA-161B11041AD1}" destId="{C4806F4E-6481-42D4-8F25-9CF8F2373618}" srcOrd="0" destOrd="0" presId="urn:microsoft.com/office/officeart/2005/8/layout/default"/>
    <dgm:cxn modelId="{2120ED7F-112C-4511-9FA8-89A20AF7FCDE}" type="presParOf" srcId="{880E1764-00F7-4411-83EA-161B11041AD1}" destId="{812A397C-3164-44D6-B8E7-B6A0E2F19F23}" srcOrd="1" destOrd="0" presId="urn:microsoft.com/office/officeart/2005/8/layout/default"/>
    <dgm:cxn modelId="{D5809B37-CCD1-46A7-9C39-6F956088D69D}" type="presParOf" srcId="{880E1764-00F7-4411-83EA-161B11041AD1}" destId="{B5C9CDFC-54E7-4E4D-8AE5-ED89D5EBEE22}" srcOrd="2" destOrd="0" presId="urn:microsoft.com/office/officeart/2005/8/layout/default"/>
    <dgm:cxn modelId="{E228858F-207E-4BC3-82B9-A564EEAED976}" type="presParOf" srcId="{880E1764-00F7-4411-83EA-161B11041AD1}" destId="{17427B6C-64E5-4FDF-B4F1-AE6B3A454F55}" srcOrd="3" destOrd="0" presId="urn:microsoft.com/office/officeart/2005/8/layout/default"/>
    <dgm:cxn modelId="{1F17E0B3-49BD-4B17-81B9-0CADE72AAFE8}" type="presParOf" srcId="{880E1764-00F7-4411-83EA-161B11041AD1}" destId="{84AEDA8E-8A12-43AE-84F4-90F635ACC958}" srcOrd="4" destOrd="0" presId="urn:microsoft.com/office/officeart/2005/8/layout/default"/>
    <dgm:cxn modelId="{E397749C-8C95-416C-9020-E1CA0C4B0EB2}" type="presParOf" srcId="{880E1764-00F7-4411-83EA-161B11041AD1}" destId="{071BD0CC-0AA0-4A78-9BD5-CA79E3981B55}" srcOrd="5" destOrd="0" presId="urn:microsoft.com/office/officeart/2005/8/layout/default"/>
    <dgm:cxn modelId="{9FE7EF5E-E706-4159-9142-D2AE7D0FCCF2}" type="presParOf" srcId="{880E1764-00F7-4411-83EA-161B11041AD1}" destId="{7CE0731B-F319-4A1D-A248-93616443BB17}" srcOrd="6" destOrd="0" presId="urn:microsoft.com/office/officeart/2005/8/layout/default"/>
    <dgm:cxn modelId="{3905DE2B-7CED-4883-8114-CA2FE570E8F8}" type="presParOf" srcId="{880E1764-00F7-4411-83EA-161B11041AD1}" destId="{2721D7D4-BF10-494A-A23D-A66E7B127DA1}" srcOrd="7" destOrd="0" presId="urn:microsoft.com/office/officeart/2005/8/layout/default"/>
    <dgm:cxn modelId="{1BF01E3E-210F-45E7-B36B-4C6DE0F16A68}" type="presParOf" srcId="{880E1764-00F7-4411-83EA-161B11041AD1}" destId="{CC2FF702-9AAF-4812-9DC7-8453CB92059C}"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14028C-DC31-43AC-AD72-F248B38B1E99}" type="doc">
      <dgm:prSet loTypeId="urn:microsoft.com/office/officeart/2005/8/layout/arrow6" loCatId="process" qsTypeId="urn:microsoft.com/office/officeart/2005/8/quickstyle/3d7" qsCatId="3D" csTypeId="urn:microsoft.com/office/officeart/2005/8/colors/accent1_5" csCatId="accent1" phldr="1"/>
      <dgm:spPr/>
      <dgm:t>
        <a:bodyPr/>
        <a:lstStyle/>
        <a:p>
          <a:endParaRPr lang="en-US"/>
        </a:p>
      </dgm:t>
    </dgm:pt>
    <dgm:pt modelId="{BA798FC7-289F-407B-9A63-C23BF806BE78}">
      <dgm:prSet phldrT="[Text]"/>
      <dgm:spPr/>
      <dgm:t>
        <a:bodyPr/>
        <a:lstStyle/>
        <a:p>
          <a:r>
            <a:rPr lang="en-US" b="1" dirty="0" smtClean="0">
              <a:effectLst>
                <a:outerShdw blurRad="38100" dist="38100" dir="2700000" algn="tl">
                  <a:srgbClr val="000000">
                    <a:alpha val="43137"/>
                  </a:srgbClr>
                </a:outerShdw>
              </a:effectLst>
            </a:rPr>
            <a:t>Reinforce</a:t>
          </a:r>
          <a:endParaRPr lang="en-US" b="1" dirty="0">
            <a:effectLst>
              <a:outerShdw blurRad="38100" dist="38100" dir="2700000" algn="tl">
                <a:srgbClr val="000000">
                  <a:alpha val="43137"/>
                </a:srgbClr>
              </a:outerShdw>
            </a:effectLst>
          </a:endParaRPr>
        </a:p>
      </dgm:t>
    </dgm:pt>
    <dgm:pt modelId="{8C7620E9-0F59-4480-B1B7-43EA08A4DEC8}" type="parTrans" cxnId="{4B257F07-50FE-4555-BF7B-1A4382EFF3B3}">
      <dgm:prSet/>
      <dgm:spPr/>
      <dgm:t>
        <a:bodyPr/>
        <a:lstStyle/>
        <a:p>
          <a:endParaRPr lang="en-US" b="1">
            <a:effectLst>
              <a:outerShdw blurRad="38100" dist="38100" dir="2700000" algn="tl">
                <a:srgbClr val="000000">
                  <a:alpha val="43137"/>
                </a:srgbClr>
              </a:outerShdw>
            </a:effectLst>
          </a:endParaRPr>
        </a:p>
      </dgm:t>
    </dgm:pt>
    <dgm:pt modelId="{FD66EC04-7F11-4F3A-ACE0-B140C363563B}" type="sibTrans" cxnId="{4B257F07-50FE-4555-BF7B-1A4382EFF3B3}">
      <dgm:prSet/>
      <dgm:spPr/>
      <dgm:t>
        <a:bodyPr/>
        <a:lstStyle/>
        <a:p>
          <a:endParaRPr lang="en-US" b="1">
            <a:effectLst>
              <a:outerShdw blurRad="38100" dist="38100" dir="2700000" algn="tl">
                <a:srgbClr val="000000">
                  <a:alpha val="43137"/>
                </a:srgbClr>
              </a:outerShdw>
            </a:effectLst>
          </a:endParaRPr>
        </a:p>
      </dgm:t>
    </dgm:pt>
    <dgm:pt modelId="{4CB91AAB-9275-42F5-A9F6-BA73AE09FA9B}">
      <dgm:prSet phldrT="[Text]"/>
      <dgm:spPr/>
      <dgm:t>
        <a:bodyPr/>
        <a:lstStyle/>
        <a:p>
          <a:r>
            <a:rPr lang="en-US" b="1" dirty="0" smtClean="0">
              <a:effectLst>
                <a:outerShdw blurRad="38100" dist="38100" dir="2700000" algn="tl">
                  <a:srgbClr val="000000">
                    <a:alpha val="43137"/>
                  </a:srgbClr>
                </a:outerShdw>
              </a:effectLst>
            </a:rPr>
            <a:t>Build</a:t>
          </a:r>
          <a:endParaRPr lang="en-US" b="1" dirty="0">
            <a:effectLst>
              <a:outerShdw blurRad="38100" dist="38100" dir="2700000" algn="tl">
                <a:srgbClr val="000000">
                  <a:alpha val="43137"/>
                </a:srgbClr>
              </a:outerShdw>
            </a:effectLst>
          </a:endParaRPr>
        </a:p>
      </dgm:t>
    </dgm:pt>
    <dgm:pt modelId="{A7F3946A-CA24-4FCD-BB75-EA37B45E2DBC}" type="parTrans" cxnId="{3C60DA29-4094-4008-8351-F9171EED3B84}">
      <dgm:prSet/>
      <dgm:spPr/>
      <dgm:t>
        <a:bodyPr/>
        <a:lstStyle/>
        <a:p>
          <a:endParaRPr lang="en-US" b="1">
            <a:effectLst>
              <a:outerShdw blurRad="38100" dist="38100" dir="2700000" algn="tl">
                <a:srgbClr val="000000">
                  <a:alpha val="43137"/>
                </a:srgbClr>
              </a:outerShdw>
            </a:effectLst>
          </a:endParaRPr>
        </a:p>
      </dgm:t>
    </dgm:pt>
    <dgm:pt modelId="{4467F66A-52D8-46C3-9D04-2BACE9BE4515}" type="sibTrans" cxnId="{3C60DA29-4094-4008-8351-F9171EED3B84}">
      <dgm:prSet/>
      <dgm:spPr/>
      <dgm:t>
        <a:bodyPr/>
        <a:lstStyle/>
        <a:p>
          <a:endParaRPr lang="en-US" b="1">
            <a:effectLst>
              <a:outerShdw blurRad="38100" dist="38100" dir="2700000" algn="tl">
                <a:srgbClr val="000000">
                  <a:alpha val="43137"/>
                </a:srgbClr>
              </a:outerShdw>
            </a:effectLst>
          </a:endParaRPr>
        </a:p>
      </dgm:t>
    </dgm:pt>
    <dgm:pt modelId="{9B9C143A-1E86-4D7D-9BCF-2E0445D8FD59}" type="pres">
      <dgm:prSet presAssocID="{2F14028C-DC31-43AC-AD72-F248B38B1E99}" presName="compositeShape" presStyleCnt="0">
        <dgm:presLayoutVars>
          <dgm:chMax val="2"/>
          <dgm:dir/>
          <dgm:resizeHandles val="exact"/>
        </dgm:presLayoutVars>
      </dgm:prSet>
      <dgm:spPr/>
      <dgm:t>
        <a:bodyPr/>
        <a:lstStyle/>
        <a:p>
          <a:endParaRPr lang="en-US"/>
        </a:p>
      </dgm:t>
    </dgm:pt>
    <dgm:pt modelId="{20723E10-156D-44F4-9B49-8D6D8B3CEE19}" type="pres">
      <dgm:prSet presAssocID="{2F14028C-DC31-43AC-AD72-F248B38B1E99}" presName="ribbon" presStyleLbl="node1" presStyleIdx="0" presStyleCnt="1" custLinFactNeighborX="-4153" custLinFactNeighborY="64983"/>
      <dgm:spPr/>
    </dgm:pt>
    <dgm:pt modelId="{48967E7C-2C3E-4EA5-A022-923CB25A6346}" type="pres">
      <dgm:prSet presAssocID="{2F14028C-DC31-43AC-AD72-F248B38B1E99}" presName="leftArrowText" presStyleLbl="node1" presStyleIdx="0" presStyleCnt="1">
        <dgm:presLayoutVars>
          <dgm:chMax val="0"/>
          <dgm:bulletEnabled val="1"/>
        </dgm:presLayoutVars>
      </dgm:prSet>
      <dgm:spPr/>
      <dgm:t>
        <a:bodyPr/>
        <a:lstStyle/>
        <a:p>
          <a:endParaRPr lang="en-US"/>
        </a:p>
      </dgm:t>
    </dgm:pt>
    <dgm:pt modelId="{193462AB-B16E-47A3-83C0-8614A70DD75A}" type="pres">
      <dgm:prSet presAssocID="{2F14028C-DC31-43AC-AD72-F248B38B1E99}" presName="rightArrowText" presStyleLbl="node1" presStyleIdx="0" presStyleCnt="1">
        <dgm:presLayoutVars>
          <dgm:chMax val="0"/>
          <dgm:bulletEnabled val="1"/>
        </dgm:presLayoutVars>
      </dgm:prSet>
      <dgm:spPr/>
      <dgm:t>
        <a:bodyPr/>
        <a:lstStyle/>
        <a:p>
          <a:endParaRPr lang="en-US"/>
        </a:p>
      </dgm:t>
    </dgm:pt>
  </dgm:ptLst>
  <dgm:cxnLst>
    <dgm:cxn modelId="{42CED214-A52C-4CC0-8C28-77F16C5464E3}" type="presOf" srcId="{4CB91AAB-9275-42F5-A9F6-BA73AE09FA9B}" destId="{193462AB-B16E-47A3-83C0-8614A70DD75A}" srcOrd="0" destOrd="0" presId="urn:microsoft.com/office/officeart/2005/8/layout/arrow6"/>
    <dgm:cxn modelId="{5D000284-AD97-472F-A549-F1DCF90C1B59}" type="presOf" srcId="{2F14028C-DC31-43AC-AD72-F248B38B1E99}" destId="{9B9C143A-1E86-4D7D-9BCF-2E0445D8FD59}" srcOrd="0" destOrd="0" presId="urn:microsoft.com/office/officeart/2005/8/layout/arrow6"/>
    <dgm:cxn modelId="{3C60DA29-4094-4008-8351-F9171EED3B84}" srcId="{2F14028C-DC31-43AC-AD72-F248B38B1E99}" destId="{4CB91AAB-9275-42F5-A9F6-BA73AE09FA9B}" srcOrd="1" destOrd="0" parTransId="{A7F3946A-CA24-4FCD-BB75-EA37B45E2DBC}" sibTransId="{4467F66A-52D8-46C3-9D04-2BACE9BE4515}"/>
    <dgm:cxn modelId="{55B9419D-1605-4411-85F6-88776E55E640}" type="presOf" srcId="{BA798FC7-289F-407B-9A63-C23BF806BE78}" destId="{48967E7C-2C3E-4EA5-A022-923CB25A6346}" srcOrd="0" destOrd="0" presId="urn:microsoft.com/office/officeart/2005/8/layout/arrow6"/>
    <dgm:cxn modelId="{4B257F07-50FE-4555-BF7B-1A4382EFF3B3}" srcId="{2F14028C-DC31-43AC-AD72-F248B38B1E99}" destId="{BA798FC7-289F-407B-9A63-C23BF806BE78}" srcOrd="0" destOrd="0" parTransId="{8C7620E9-0F59-4480-B1B7-43EA08A4DEC8}" sibTransId="{FD66EC04-7F11-4F3A-ACE0-B140C363563B}"/>
    <dgm:cxn modelId="{1542548B-D651-430D-8E04-1FC2C962712D}" type="presParOf" srcId="{9B9C143A-1E86-4D7D-9BCF-2E0445D8FD59}" destId="{20723E10-156D-44F4-9B49-8D6D8B3CEE19}" srcOrd="0" destOrd="0" presId="urn:microsoft.com/office/officeart/2005/8/layout/arrow6"/>
    <dgm:cxn modelId="{BD114090-64DE-47D6-AB4F-9445C5798C42}" type="presParOf" srcId="{9B9C143A-1E86-4D7D-9BCF-2E0445D8FD59}" destId="{48967E7C-2C3E-4EA5-A022-923CB25A6346}" srcOrd="1" destOrd="0" presId="urn:microsoft.com/office/officeart/2005/8/layout/arrow6"/>
    <dgm:cxn modelId="{4A349CF6-DF42-4760-AC3D-41F8B55AF3FB}" type="presParOf" srcId="{9B9C143A-1E86-4D7D-9BCF-2E0445D8FD59}" destId="{193462AB-B16E-47A3-83C0-8614A70DD75A}"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B3027E-20D5-4F7F-9699-C7B69D4EC46E}" type="doc">
      <dgm:prSet loTypeId="urn:microsoft.com/office/officeart/2005/8/layout/venn3" loCatId="relationship" qsTypeId="urn:microsoft.com/office/officeart/2005/8/quickstyle/3d2" qsCatId="3D" csTypeId="urn:microsoft.com/office/officeart/2005/8/colors/accent1_5" csCatId="accent1" phldr="1"/>
      <dgm:spPr/>
      <dgm:t>
        <a:bodyPr/>
        <a:lstStyle/>
        <a:p>
          <a:endParaRPr lang="en-US"/>
        </a:p>
      </dgm:t>
    </dgm:pt>
    <dgm:pt modelId="{73C37B67-02EE-4E76-890A-BD5CE83998D1}">
      <dgm:prSet phldrT="[Text]"/>
      <dgm:spPr/>
      <dgm:t>
        <a:bodyPr/>
        <a:lstStyle/>
        <a:p>
          <a:r>
            <a:rPr lang="en-US" b="1" dirty="0" smtClean="0">
              <a:effectLst>
                <a:outerShdw blurRad="38100" dist="38100" dir="2700000" algn="tl">
                  <a:srgbClr val="000000">
                    <a:alpha val="43137"/>
                  </a:srgbClr>
                </a:outerShdw>
              </a:effectLst>
            </a:rPr>
            <a:t>Commodity</a:t>
          </a:r>
          <a:endParaRPr lang="en-US" b="1" dirty="0">
            <a:effectLst>
              <a:outerShdw blurRad="38100" dist="38100" dir="2700000" algn="tl">
                <a:srgbClr val="000000">
                  <a:alpha val="43137"/>
                </a:srgbClr>
              </a:outerShdw>
            </a:effectLst>
          </a:endParaRPr>
        </a:p>
      </dgm:t>
    </dgm:pt>
    <dgm:pt modelId="{6D6D73E6-E7E0-4A84-9028-D80122AF7459}" type="parTrans" cxnId="{2D8E8CAD-3566-4B1E-A960-5516A7EB072D}">
      <dgm:prSet/>
      <dgm:spPr/>
      <dgm:t>
        <a:bodyPr/>
        <a:lstStyle/>
        <a:p>
          <a:endParaRPr lang="en-US" b="1">
            <a:effectLst>
              <a:outerShdw blurRad="38100" dist="38100" dir="2700000" algn="tl">
                <a:srgbClr val="000000">
                  <a:alpha val="43137"/>
                </a:srgbClr>
              </a:outerShdw>
            </a:effectLst>
          </a:endParaRPr>
        </a:p>
      </dgm:t>
    </dgm:pt>
    <dgm:pt modelId="{A2655A13-4986-49F6-98B6-A2864457C1E7}" type="sibTrans" cxnId="{2D8E8CAD-3566-4B1E-A960-5516A7EB072D}">
      <dgm:prSet/>
      <dgm:spPr/>
      <dgm:t>
        <a:bodyPr/>
        <a:lstStyle/>
        <a:p>
          <a:endParaRPr lang="en-US" b="1">
            <a:effectLst>
              <a:outerShdw blurRad="38100" dist="38100" dir="2700000" algn="tl">
                <a:srgbClr val="000000">
                  <a:alpha val="43137"/>
                </a:srgbClr>
              </a:outerShdw>
            </a:effectLst>
          </a:endParaRPr>
        </a:p>
      </dgm:t>
    </dgm:pt>
    <dgm:pt modelId="{A5F35356-1266-4F06-9BD4-36AEF1CF6C4F}">
      <dgm:prSet phldrT="[Text]"/>
      <dgm:spPr/>
      <dgm:t>
        <a:bodyPr/>
        <a:lstStyle/>
        <a:p>
          <a:r>
            <a:rPr lang="en-US" b="1" dirty="0" smtClean="0">
              <a:effectLst>
                <a:outerShdw blurRad="38100" dist="38100" dir="2700000" algn="tl">
                  <a:srgbClr val="000000">
                    <a:alpha val="43137"/>
                  </a:srgbClr>
                </a:outerShdw>
              </a:effectLst>
            </a:rPr>
            <a:t>Goods</a:t>
          </a:r>
          <a:endParaRPr lang="en-US" b="1" dirty="0">
            <a:effectLst>
              <a:outerShdw blurRad="38100" dist="38100" dir="2700000" algn="tl">
                <a:srgbClr val="000000">
                  <a:alpha val="43137"/>
                </a:srgbClr>
              </a:outerShdw>
            </a:effectLst>
          </a:endParaRPr>
        </a:p>
      </dgm:t>
    </dgm:pt>
    <dgm:pt modelId="{B0F5B6B4-B491-4A7D-BFDC-A098E5A7A87F}" type="parTrans" cxnId="{EEF52070-8E0C-4433-B440-BA98E0919FA5}">
      <dgm:prSet/>
      <dgm:spPr/>
      <dgm:t>
        <a:bodyPr/>
        <a:lstStyle/>
        <a:p>
          <a:endParaRPr lang="en-US" b="1">
            <a:effectLst>
              <a:outerShdw blurRad="38100" dist="38100" dir="2700000" algn="tl">
                <a:srgbClr val="000000">
                  <a:alpha val="43137"/>
                </a:srgbClr>
              </a:outerShdw>
            </a:effectLst>
          </a:endParaRPr>
        </a:p>
      </dgm:t>
    </dgm:pt>
    <dgm:pt modelId="{E945DFF9-2025-4870-BE46-487FD86DDDDD}" type="sibTrans" cxnId="{EEF52070-8E0C-4433-B440-BA98E0919FA5}">
      <dgm:prSet/>
      <dgm:spPr/>
      <dgm:t>
        <a:bodyPr/>
        <a:lstStyle/>
        <a:p>
          <a:endParaRPr lang="en-US" b="1">
            <a:effectLst>
              <a:outerShdw blurRad="38100" dist="38100" dir="2700000" algn="tl">
                <a:srgbClr val="000000">
                  <a:alpha val="43137"/>
                </a:srgbClr>
              </a:outerShdw>
            </a:effectLst>
          </a:endParaRPr>
        </a:p>
      </dgm:t>
    </dgm:pt>
    <dgm:pt modelId="{7B7A572A-60A0-4DB0-9122-2DB3672EF549}">
      <dgm:prSet phldrT="[Text]"/>
      <dgm:spPr/>
      <dgm:t>
        <a:bodyPr/>
        <a:lstStyle/>
        <a:p>
          <a:r>
            <a:rPr lang="en-US" b="1" dirty="0" smtClean="0">
              <a:effectLst>
                <a:outerShdw blurRad="38100" dist="38100" dir="2700000" algn="tl">
                  <a:srgbClr val="000000">
                    <a:alpha val="43137"/>
                  </a:srgbClr>
                </a:outerShdw>
              </a:effectLst>
            </a:rPr>
            <a:t>Service</a:t>
          </a:r>
          <a:endParaRPr lang="en-US" b="1" dirty="0">
            <a:effectLst>
              <a:outerShdw blurRad="38100" dist="38100" dir="2700000" algn="tl">
                <a:srgbClr val="000000">
                  <a:alpha val="43137"/>
                </a:srgbClr>
              </a:outerShdw>
            </a:effectLst>
          </a:endParaRPr>
        </a:p>
      </dgm:t>
    </dgm:pt>
    <dgm:pt modelId="{71B6068D-5F09-4A04-82E0-CE7366C257B5}" type="parTrans" cxnId="{5423EAF3-C198-431B-98E7-020BEB1E367B}">
      <dgm:prSet/>
      <dgm:spPr/>
      <dgm:t>
        <a:bodyPr/>
        <a:lstStyle/>
        <a:p>
          <a:endParaRPr lang="en-US" b="1">
            <a:effectLst>
              <a:outerShdw blurRad="38100" dist="38100" dir="2700000" algn="tl">
                <a:srgbClr val="000000">
                  <a:alpha val="43137"/>
                </a:srgbClr>
              </a:outerShdw>
            </a:effectLst>
          </a:endParaRPr>
        </a:p>
      </dgm:t>
    </dgm:pt>
    <dgm:pt modelId="{41CF8E88-938D-47C1-8C0C-ED1C56CAA5D4}" type="sibTrans" cxnId="{5423EAF3-C198-431B-98E7-020BEB1E367B}">
      <dgm:prSet/>
      <dgm:spPr/>
      <dgm:t>
        <a:bodyPr/>
        <a:lstStyle/>
        <a:p>
          <a:endParaRPr lang="en-US" b="1">
            <a:effectLst>
              <a:outerShdw blurRad="38100" dist="38100" dir="2700000" algn="tl">
                <a:srgbClr val="000000">
                  <a:alpha val="43137"/>
                </a:srgbClr>
              </a:outerShdw>
            </a:effectLst>
          </a:endParaRPr>
        </a:p>
      </dgm:t>
    </dgm:pt>
    <dgm:pt modelId="{291DEA31-9C57-4C84-A9E8-B876BDDFE9B6}">
      <dgm:prSet phldrT="[Text]"/>
      <dgm:spPr/>
      <dgm:t>
        <a:bodyPr/>
        <a:lstStyle/>
        <a:p>
          <a:r>
            <a:rPr lang="en-US" b="1" dirty="0" smtClean="0">
              <a:effectLst>
                <a:outerShdw blurRad="38100" dist="38100" dir="2700000" algn="tl">
                  <a:srgbClr val="000000">
                    <a:alpha val="43137"/>
                  </a:srgbClr>
                </a:outerShdw>
              </a:effectLst>
            </a:rPr>
            <a:t>Experience</a:t>
          </a:r>
          <a:endParaRPr lang="en-US" b="1" dirty="0">
            <a:effectLst>
              <a:outerShdw blurRad="38100" dist="38100" dir="2700000" algn="tl">
                <a:srgbClr val="000000">
                  <a:alpha val="43137"/>
                </a:srgbClr>
              </a:outerShdw>
            </a:effectLst>
          </a:endParaRPr>
        </a:p>
      </dgm:t>
    </dgm:pt>
    <dgm:pt modelId="{722C2E85-A0F1-4DFA-B7EF-C1D1EBFE3F7B}" type="parTrans" cxnId="{D323E324-DB8D-40C1-94D8-95ECD5C5F07E}">
      <dgm:prSet/>
      <dgm:spPr/>
      <dgm:t>
        <a:bodyPr/>
        <a:lstStyle/>
        <a:p>
          <a:endParaRPr lang="en-US" b="1">
            <a:effectLst>
              <a:outerShdw blurRad="38100" dist="38100" dir="2700000" algn="tl">
                <a:srgbClr val="000000">
                  <a:alpha val="43137"/>
                </a:srgbClr>
              </a:outerShdw>
            </a:effectLst>
          </a:endParaRPr>
        </a:p>
      </dgm:t>
    </dgm:pt>
    <dgm:pt modelId="{7979E135-2FDA-4F84-811F-1ACB38A88E57}" type="sibTrans" cxnId="{D323E324-DB8D-40C1-94D8-95ECD5C5F07E}">
      <dgm:prSet/>
      <dgm:spPr/>
      <dgm:t>
        <a:bodyPr/>
        <a:lstStyle/>
        <a:p>
          <a:endParaRPr lang="en-US" b="1">
            <a:effectLst>
              <a:outerShdw blurRad="38100" dist="38100" dir="2700000" algn="tl">
                <a:srgbClr val="000000">
                  <a:alpha val="43137"/>
                </a:srgbClr>
              </a:outerShdw>
            </a:effectLst>
          </a:endParaRPr>
        </a:p>
      </dgm:t>
    </dgm:pt>
    <dgm:pt modelId="{580C0ECA-1C76-4CB8-8011-BAA3E52FBE4A}" type="pres">
      <dgm:prSet presAssocID="{0CB3027E-20D5-4F7F-9699-C7B69D4EC46E}" presName="Name0" presStyleCnt="0">
        <dgm:presLayoutVars>
          <dgm:dir/>
          <dgm:resizeHandles val="exact"/>
        </dgm:presLayoutVars>
      </dgm:prSet>
      <dgm:spPr/>
      <dgm:t>
        <a:bodyPr/>
        <a:lstStyle/>
        <a:p>
          <a:endParaRPr lang="en-US"/>
        </a:p>
      </dgm:t>
    </dgm:pt>
    <dgm:pt modelId="{E0D1059C-C2B2-438A-888B-2F4138C7BCA6}" type="pres">
      <dgm:prSet presAssocID="{73C37B67-02EE-4E76-890A-BD5CE83998D1}" presName="Name5" presStyleLbl="vennNode1" presStyleIdx="0" presStyleCnt="4">
        <dgm:presLayoutVars>
          <dgm:bulletEnabled val="1"/>
        </dgm:presLayoutVars>
      </dgm:prSet>
      <dgm:spPr/>
      <dgm:t>
        <a:bodyPr/>
        <a:lstStyle/>
        <a:p>
          <a:endParaRPr lang="en-US"/>
        </a:p>
      </dgm:t>
    </dgm:pt>
    <dgm:pt modelId="{9C54A6A6-6808-4D4C-982E-E88766C9A207}" type="pres">
      <dgm:prSet presAssocID="{A2655A13-4986-49F6-98B6-A2864457C1E7}" presName="space" presStyleCnt="0"/>
      <dgm:spPr/>
    </dgm:pt>
    <dgm:pt modelId="{93B8551F-C9A3-4674-AC7B-670BAC96643C}" type="pres">
      <dgm:prSet presAssocID="{A5F35356-1266-4F06-9BD4-36AEF1CF6C4F}" presName="Name5" presStyleLbl="vennNode1" presStyleIdx="1" presStyleCnt="4">
        <dgm:presLayoutVars>
          <dgm:bulletEnabled val="1"/>
        </dgm:presLayoutVars>
      </dgm:prSet>
      <dgm:spPr/>
      <dgm:t>
        <a:bodyPr/>
        <a:lstStyle/>
        <a:p>
          <a:endParaRPr lang="en-US"/>
        </a:p>
      </dgm:t>
    </dgm:pt>
    <dgm:pt modelId="{5E462FF9-0A99-4611-996A-5D9E403CAB3B}" type="pres">
      <dgm:prSet presAssocID="{E945DFF9-2025-4870-BE46-487FD86DDDDD}" presName="space" presStyleCnt="0"/>
      <dgm:spPr/>
    </dgm:pt>
    <dgm:pt modelId="{22C8AD72-BAE7-4C88-98A1-5A272F53D76F}" type="pres">
      <dgm:prSet presAssocID="{7B7A572A-60A0-4DB0-9122-2DB3672EF549}" presName="Name5" presStyleLbl="vennNode1" presStyleIdx="2" presStyleCnt="4">
        <dgm:presLayoutVars>
          <dgm:bulletEnabled val="1"/>
        </dgm:presLayoutVars>
      </dgm:prSet>
      <dgm:spPr/>
      <dgm:t>
        <a:bodyPr/>
        <a:lstStyle/>
        <a:p>
          <a:endParaRPr lang="en-US"/>
        </a:p>
      </dgm:t>
    </dgm:pt>
    <dgm:pt modelId="{1ADAF083-838D-4EB3-AD60-641D9B65F665}" type="pres">
      <dgm:prSet presAssocID="{41CF8E88-938D-47C1-8C0C-ED1C56CAA5D4}" presName="space" presStyleCnt="0"/>
      <dgm:spPr/>
    </dgm:pt>
    <dgm:pt modelId="{D166A89C-D291-41F2-A9EF-06C0D5D75B4C}" type="pres">
      <dgm:prSet presAssocID="{291DEA31-9C57-4C84-A9E8-B876BDDFE9B6}" presName="Name5" presStyleLbl="vennNode1" presStyleIdx="3" presStyleCnt="4">
        <dgm:presLayoutVars>
          <dgm:bulletEnabled val="1"/>
        </dgm:presLayoutVars>
      </dgm:prSet>
      <dgm:spPr/>
      <dgm:t>
        <a:bodyPr/>
        <a:lstStyle/>
        <a:p>
          <a:endParaRPr lang="en-US"/>
        </a:p>
      </dgm:t>
    </dgm:pt>
  </dgm:ptLst>
  <dgm:cxnLst>
    <dgm:cxn modelId="{5423EAF3-C198-431B-98E7-020BEB1E367B}" srcId="{0CB3027E-20D5-4F7F-9699-C7B69D4EC46E}" destId="{7B7A572A-60A0-4DB0-9122-2DB3672EF549}" srcOrd="2" destOrd="0" parTransId="{71B6068D-5F09-4A04-82E0-CE7366C257B5}" sibTransId="{41CF8E88-938D-47C1-8C0C-ED1C56CAA5D4}"/>
    <dgm:cxn modelId="{E1FF1E43-6857-44B2-A44E-0C8CA8E9EFC9}" type="presOf" srcId="{A5F35356-1266-4F06-9BD4-36AEF1CF6C4F}" destId="{93B8551F-C9A3-4674-AC7B-670BAC96643C}" srcOrd="0" destOrd="0" presId="urn:microsoft.com/office/officeart/2005/8/layout/venn3"/>
    <dgm:cxn modelId="{7615222F-417F-4D9E-83E0-73E5B3F91264}" type="presOf" srcId="{291DEA31-9C57-4C84-A9E8-B876BDDFE9B6}" destId="{D166A89C-D291-41F2-A9EF-06C0D5D75B4C}" srcOrd="0" destOrd="0" presId="urn:microsoft.com/office/officeart/2005/8/layout/venn3"/>
    <dgm:cxn modelId="{2D8E8CAD-3566-4B1E-A960-5516A7EB072D}" srcId="{0CB3027E-20D5-4F7F-9699-C7B69D4EC46E}" destId="{73C37B67-02EE-4E76-890A-BD5CE83998D1}" srcOrd="0" destOrd="0" parTransId="{6D6D73E6-E7E0-4A84-9028-D80122AF7459}" sibTransId="{A2655A13-4986-49F6-98B6-A2864457C1E7}"/>
    <dgm:cxn modelId="{B95C7D00-6C4C-4B76-A2C9-36312E520F58}" type="presOf" srcId="{7B7A572A-60A0-4DB0-9122-2DB3672EF549}" destId="{22C8AD72-BAE7-4C88-98A1-5A272F53D76F}" srcOrd="0" destOrd="0" presId="urn:microsoft.com/office/officeart/2005/8/layout/venn3"/>
    <dgm:cxn modelId="{A38FA903-6F58-4F5A-9CA4-F39BD1AA1373}" type="presOf" srcId="{73C37B67-02EE-4E76-890A-BD5CE83998D1}" destId="{E0D1059C-C2B2-438A-888B-2F4138C7BCA6}" srcOrd="0" destOrd="0" presId="urn:microsoft.com/office/officeart/2005/8/layout/venn3"/>
    <dgm:cxn modelId="{A16C16F2-D1FC-4B8D-8C3F-604C2ED59E64}" type="presOf" srcId="{0CB3027E-20D5-4F7F-9699-C7B69D4EC46E}" destId="{580C0ECA-1C76-4CB8-8011-BAA3E52FBE4A}" srcOrd="0" destOrd="0" presId="urn:microsoft.com/office/officeart/2005/8/layout/venn3"/>
    <dgm:cxn modelId="{EEF52070-8E0C-4433-B440-BA98E0919FA5}" srcId="{0CB3027E-20D5-4F7F-9699-C7B69D4EC46E}" destId="{A5F35356-1266-4F06-9BD4-36AEF1CF6C4F}" srcOrd="1" destOrd="0" parTransId="{B0F5B6B4-B491-4A7D-BFDC-A098E5A7A87F}" sibTransId="{E945DFF9-2025-4870-BE46-487FD86DDDDD}"/>
    <dgm:cxn modelId="{D323E324-DB8D-40C1-94D8-95ECD5C5F07E}" srcId="{0CB3027E-20D5-4F7F-9699-C7B69D4EC46E}" destId="{291DEA31-9C57-4C84-A9E8-B876BDDFE9B6}" srcOrd="3" destOrd="0" parTransId="{722C2E85-A0F1-4DFA-B7EF-C1D1EBFE3F7B}" sibTransId="{7979E135-2FDA-4F84-811F-1ACB38A88E57}"/>
    <dgm:cxn modelId="{3A89BAFA-6BAC-48D8-B097-9751969AF14D}" type="presParOf" srcId="{580C0ECA-1C76-4CB8-8011-BAA3E52FBE4A}" destId="{E0D1059C-C2B2-438A-888B-2F4138C7BCA6}" srcOrd="0" destOrd="0" presId="urn:microsoft.com/office/officeart/2005/8/layout/venn3"/>
    <dgm:cxn modelId="{993B11E4-A859-4977-B9B2-79D5D7C12828}" type="presParOf" srcId="{580C0ECA-1C76-4CB8-8011-BAA3E52FBE4A}" destId="{9C54A6A6-6808-4D4C-982E-E88766C9A207}" srcOrd="1" destOrd="0" presId="urn:microsoft.com/office/officeart/2005/8/layout/venn3"/>
    <dgm:cxn modelId="{39C5CC28-280E-4548-B0B3-DF6F19864CED}" type="presParOf" srcId="{580C0ECA-1C76-4CB8-8011-BAA3E52FBE4A}" destId="{93B8551F-C9A3-4674-AC7B-670BAC96643C}" srcOrd="2" destOrd="0" presId="urn:microsoft.com/office/officeart/2005/8/layout/venn3"/>
    <dgm:cxn modelId="{15DC4562-0585-420D-ADD0-879F805854F5}" type="presParOf" srcId="{580C0ECA-1C76-4CB8-8011-BAA3E52FBE4A}" destId="{5E462FF9-0A99-4611-996A-5D9E403CAB3B}" srcOrd="3" destOrd="0" presId="urn:microsoft.com/office/officeart/2005/8/layout/venn3"/>
    <dgm:cxn modelId="{1F859993-1F10-4533-BD55-C1F14770D116}" type="presParOf" srcId="{580C0ECA-1C76-4CB8-8011-BAA3E52FBE4A}" destId="{22C8AD72-BAE7-4C88-98A1-5A272F53D76F}" srcOrd="4" destOrd="0" presId="urn:microsoft.com/office/officeart/2005/8/layout/venn3"/>
    <dgm:cxn modelId="{FA27CE53-025B-4BC6-ACB1-9536AF3C5275}" type="presParOf" srcId="{580C0ECA-1C76-4CB8-8011-BAA3E52FBE4A}" destId="{1ADAF083-838D-4EB3-AD60-641D9B65F665}" srcOrd="5" destOrd="0" presId="urn:microsoft.com/office/officeart/2005/8/layout/venn3"/>
    <dgm:cxn modelId="{3F74C068-35EB-451A-A9BF-B184045EE4C1}" type="presParOf" srcId="{580C0ECA-1C76-4CB8-8011-BAA3E52FBE4A}" destId="{D166A89C-D291-41F2-A9EF-06C0D5D75B4C}"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B1684F-0CA6-49EC-A969-3FD9EF07B85C}" type="doc">
      <dgm:prSet loTypeId="urn:microsoft.com/office/officeart/2005/8/layout/chevron1" loCatId="process" qsTypeId="urn:microsoft.com/office/officeart/2005/8/quickstyle/3d2" qsCatId="3D" csTypeId="urn:microsoft.com/office/officeart/2005/8/colors/accent1_2" csCatId="accent1" phldr="1"/>
      <dgm:spPr/>
    </dgm:pt>
    <dgm:pt modelId="{171C3329-6F29-48D9-BFEC-7BF324964BF7}">
      <dgm:prSet phldrT="[Text]"/>
      <dgm:spPr/>
      <dgm:t>
        <a:bodyPr/>
        <a:lstStyle/>
        <a:p>
          <a:r>
            <a:rPr lang="en-US" b="1" dirty="0" smtClean="0">
              <a:solidFill>
                <a:schemeClr val="tx1"/>
              </a:solidFill>
              <a:effectLst>
                <a:outerShdw blurRad="38100" dist="38100" dir="2700000" algn="tl">
                  <a:srgbClr val="000000">
                    <a:alpha val="43137"/>
                  </a:srgbClr>
                </a:outerShdw>
              </a:effectLst>
            </a:rPr>
            <a:t>Stuff</a:t>
          </a:r>
          <a:endParaRPr lang="en-US" b="1" dirty="0">
            <a:solidFill>
              <a:schemeClr val="tx1"/>
            </a:solidFill>
            <a:effectLst>
              <a:outerShdw blurRad="38100" dist="38100" dir="2700000" algn="tl">
                <a:srgbClr val="000000">
                  <a:alpha val="43137"/>
                </a:srgbClr>
              </a:outerShdw>
            </a:effectLst>
          </a:endParaRPr>
        </a:p>
      </dgm:t>
    </dgm:pt>
    <dgm:pt modelId="{DAF569A3-C640-4605-9A7C-312CC82211DF}" type="parTrans" cxnId="{8B70BD14-4E98-4856-B7E1-234B3A5FE04F}">
      <dgm:prSet/>
      <dgm:spPr/>
      <dgm:t>
        <a:bodyPr/>
        <a:lstStyle/>
        <a:p>
          <a:endParaRPr lang="en-US" b="1">
            <a:solidFill>
              <a:schemeClr val="tx1"/>
            </a:solidFill>
            <a:effectLst>
              <a:outerShdw blurRad="38100" dist="38100" dir="2700000" algn="tl">
                <a:srgbClr val="000000">
                  <a:alpha val="43137"/>
                </a:srgbClr>
              </a:outerShdw>
            </a:effectLst>
          </a:endParaRPr>
        </a:p>
      </dgm:t>
    </dgm:pt>
    <dgm:pt modelId="{EF83FB6B-155A-47D6-82DF-8A075F99BEEB}" type="sibTrans" cxnId="{8B70BD14-4E98-4856-B7E1-234B3A5FE04F}">
      <dgm:prSet/>
      <dgm:spPr/>
      <dgm:t>
        <a:bodyPr/>
        <a:lstStyle/>
        <a:p>
          <a:endParaRPr lang="en-US" b="1">
            <a:solidFill>
              <a:schemeClr val="tx1"/>
            </a:solidFill>
            <a:effectLst>
              <a:outerShdw blurRad="38100" dist="38100" dir="2700000" algn="tl">
                <a:srgbClr val="000000">
                  <a:alpha val="43137"/>
                </a:srgbClr>
              </a:outerShdw>
            </a:effectLst>
          </a:endParaRPr>
        </a:p>
      </dgm:t>
    </dgm:pt>
    <dgm:pt modelId="{BEEB97BE-11D7-4078-AB3C-785FCDF2E22A}">
      <dgm:prSet phldrT="[Text]"/>
      <dgm:spPr/>
      <dgm:t>
        <a:bodyPr/>
        <a:lstStyle/>
        <a:p>
          <a:r>
            <a:rPr lang="en-US" b="1" dirty="0" smtClean="0">
              <a:solidFill>
                <a:schemeClr val="tx1"/>
              </a:solidFill>
              <a:effectLst>
                <a:outerShdw blurRad="38100" dist="38100" dir="2700000" algn="tl">
                  <a:srgbClr val="000000">
                    <a:alpha val="43137"/>
                  </a:srgbClr>
                </a:outerShdw>
              </a:effectLst>
            </a:rPr>
            <a:t>Activity</a:t>
          </a:r>
          <a:endParaRPr lang="en-US" b="1" dirty="0">
            <a:solidFill>
              <a:schemeClr val="tx1"/>
            </a:solidFill>
            <a:effectLst>
              <a:outerShdw blurRad="38100" dist="38100" dir="2700000" algn="tl">
                <a:srgbClr val="000000">
                  <a:alpha val="43137"/>
                </a:srgbClr>
              </a:outerShdw>
            </a:effectLst>
          </a:endParaRPr>
        </a:p>
      </dgm:t>
    </dgm:pt>
    <dgm:pt modelId="{2CF77B9B-2EE0-459E-8C3E-27B1AC9B209B}" type="parTrans" cxnId="{22A21844-8FDA-4678-8410-F7C925C1A115}">
      <dgm:prSet/>
      <dgm:spPr/>
      <dgm:t>
        <a:bodyPr/>
        <a:lstStyle/>
        <a:p>
          <a:endParaRPr lang="en-US" b="1">
            <a:solidFill>
              <a:schemeClr val="tx1"/>
            </a:solidFill>
            <a:effectLst>
              <a:outerShdw blurRad="38100" dist="38100" dir="2700000" algn="tl">
                <a:srgbClr val="000000">
                  <a:alpha val="43137"/>
                </a:srgbClr>
              </a:outerShdw>
            </a:effectLst>
          </a:endParaRPr>
        </a:p>
      </dgm:t>
    </dgm:pt>
    <dgm:pt modelId="{029A8EC5-DD35-48D5-A116-FBF85FBED3D8}" type="sibTrans" cxnId="{22A21844-8FDA-4678-8410-F7C925C1A115}">
      <dgm:prSet/>
      <dgm:spPr/>
      <dgm:t>
        <a:bodyPr/>
        <a:lstStyle/>
        <a:p>
          <a:endParaRPr lang="en-US" b="1">
            <a:solidFill>
              <a:schemeClr val="tx1"/>
            </a:solidFill>
            <a:effectLst>
              <a:outerShdw blurRad="38100" dist="38100" dir="2700000" algn="tl">
                <a:srgbClr val="000000">
                  <a:alpha val="43137"/>
                </a:srgbClr>
              </a:outerShdw>
            </a:effectLst>
          </a:endParaRPr>
        </a:p>
      </dgm:t>
    </dgm:pt>
    <dgm:pt modelId="{E6934E8C-F872-4C9C-A8A5-6B516B678922}">
      <dgm:prSet phldrT="[Text]"/>
      <dgm:spPr/>
      <dgm:t>
        <a:bodyPr/>
        <a:lstStyle/>
        <a:p>
          <a:r>
            <a:rPr lang="en-US" b="1" dirty="0" smtClean="0">
              <a:solidFill>
                <a:schemeClr val="tx1"/>
              </a:solidFill>
              <a:effectLst>
                <a:outerShdw blurRad="38100" dist="38100" dir="2700000" algn="tl">
                  <a:srgbClr val="000000">
                    <a:alpha val="43137"/>
                  </a:srgbClr>
                </a:outerShdw>
              </a:effectLst>
            </a:rPr>
            <a:t>Time</a:t>
          </a:r>
          <a:endParaRPr lang="en-US" b="1" dirty="0">
            <a:solidFill>
              <a:schemeClr val="tx1"/>
            </a:solidFill>
            <a:effectLst>
              <a:outerShdw blurRad="38100" dist="38100" dir="2700000" algn="tl">
                <a:srgbClr val="000000">
                  <a:alpha val="43137"/>
                </a:srgbClr>
              </a:outerShdw>
            </a:effectLst>
          </a:endParaRPr>
        </a:p>
      </dgm:t>
    </dgm:pt>
    <dgm:pt modelId="{FF3A9F7D-9619-43BB-9010-16878763069A}" type="parTrans" cxnId="{E27E69AE-6492-4CF6-A954-23502BA7AC5E}">
      <dgm:prSet/>
      <dgm:spPr/>
      <dgm:t>
        <a:bodyPr/>
        <a:lstStyle/>
        <a:p>
          <a:endParaRPr lang="en-US" b="1">
            <a:solidFill>
              <a:schemeClr val="tx1"/>
            </a:solidFill>
            <a:effectLst>
              <a:outerShdw blurRad="38100" dist="38100" dir="2700000" algn="tl">
                <a:srgbClr val="000000">
                  <a:alpha val="43137"/>
                </a:srgbClr>
              </a:outerShdw>
            </a:effectLst>
          </a:endParaRPr>
        </a:p>
      </dgm:t>
    </dgm:pt>
    <dgm:pt modelId="{7848D7A4-A07B-4B4B-A058-2D5F1B8BDABB}" type="sibTrans" cxnId="{E27E69AE-6492-4CF6-A954-23502BA7AC5E}">
      <dgm:prSet/>
      <dgm:spPr/>
      <dgm:t>
        <a:bodyPr/>
        <a:lstStyle/>
        <a:p>
          <a:endParaRPr lang="en-US" b="1">
            <a:solidFill>
              <a:schemeClr val="tx1"/>
            </a:solidFill>
            <a:effectLst>
              <a:outerShdw blurRad="38100" dist="38100" dir="2700000" algn="tl">
                <a:srgbClr val="000000">
                  <a:alpha val="43137"/>
                </a:srgbClr>
              </a:outerShdw>
            </a:effectLst>
          </a:endParaRPr>
        </a:p>
      </dgm:t>
    </dgm:pt>
    <dgm:pt modelId="{C6C04D12-BDA8-48A2-AFB0-570FE1F88B93}">
      <dgm:prSet/>
      <dgm:spPr/>
      <dgm:t>
        <a:bodyPr/>
        <a:lstStyle/>
        <a:p>
          <a:r>
            <a:rPr lang="en-US" b="1" dirty="0" smtClean="0">
              <a:solidFill>
                <a:schemeClr val="tx1"/>
              </a:solidFill>
              <a:effectLst>
                <a:outerShdw blurRad="38100" dist="38100" dir="2700000" algn="tl">
                  <a:srgbClr val="000000">
                    <a:alpha val="43137"/>
                  </a:srgbClr>
                </a:outerShdw>
              </a:effectLst>
            </a:rPr>
            <a:t>Tangible</a:t>
          </a:r>
          <a:endParaRPr lang="en-US" b="1" dirty="0">
            <a:solidFill>
              <a:schemeClr val="tx1"/>
            </a:solidFill>
            <a:effectLst>
              <a:outerShdw blurRad="38100" dist="38100" dir="2700000" algn="tl">
                <a:srgbClr val="000000">
                  <a:alpha val="43137"/>
                </a:srgbClr>
              </a:outerShdw>
            </a:effectLst>
          </a:endParaRPr>
        </a:p>
      </dgm:t>
    </dgm:pt>
    <dgm:pt modelId="{1FEC3F2D-2A76-42E1-B165-8E0C3E63F073}" type="parTrans" cxnId="{1AF4F870-C3DD-4398-BC30-F2F9319B3E10}">
      <dgm:prSet/>
      <dgm:spPr/>
      <dgm:t>
        <a:bodyPr/>
        <a:lstStyle/>
        <a:p>
          <a:endParaRPr lang="en-US" b="1">
            <a:solidFill>
              <a:schemeClr val="tx1"/>
            </a:solidFill>
            <a:effectLst>
              <a:outerShdw blurRad="38100" dist="38100" dir="2700000" algn="tl">
                <a:srgbClr val="000000">
                  <a:alpha val="43137"/>
                </a:srgbClr>
              </a:outerShdw>
            </a:effectLst>
          </a:endParaRPr>
        </a:p>
      </dgm:t>
    </dgm:pt>
    <dgm:pt modelId="{9F8CB51D-AF92-4CA9-9218-604BFF208A4A}" type="sibTrans" cxnId="{1AF4F870-C3DD-4398-BC30-F2F9319B3E10}">
      <dgm:prSet/>
      <dgm:spPr/>
      <dgm:t>
        <a:bodyPr/>
        <a:lstStyle/>
        <a:p>
          <a:endParaRPr lang="en-US" b="1">
            <a:solidFill>
              <a:schemeClr val="tx1"/>
            </a:solidFill>
            <a:effectLst>
              <a:outerShdw blurRad="38100" dist="38100" dir="2700000" algn="tl">
                <a:srgbClr val="000000">
                  <a:alpha val="43137"/>
                </a:srgbClr>
              </a:outerShdw>
            </a:effectLst>
          </a:endParaRPr>
        </a:p>
      </dgm:t>
    </dgm:pt>
    <dgm:pt modelId="{83C92EC0-626F-4563-848B-720F39538D2A}" type="pres">
      <dgm:prSet presAssocID="{44B1684F-0CA6-49EC-A969-3FD9EF07B85C}" presName="Name0" presStyleCnt="0">
        <dgm:presLayoutVars>
          <dgm:dir/>
          <dgm:animLvl val="lvl"/>
          <dgm:resizeHandles val="exact"/>
        </dgm:presLayoutVars>
      </dgm:prSet>
      <dgm:spPr/>
    </dgm:pt>
    <dgm:pt modelId="{C10D3467-6B99-4B24-96A9-0192FB8383B6}" type="pres">
      <dgm:prSet presAssocID="{171C3329-6F29-48D9-BFEC-7BF324964BF7}" presName="parTxOnly" presStyleLbl="node1" presStyleIdx="0" presStyleCnt="4">
        <dgm:presLayoutVars>
          <dgm:chMax val="0"/>
          <dgm:chPref val="0"/>
          <dgm:bulletEnabled val="1"/>
        </dgm:presLayoutVars>
      </dgm:prSet>
      <dgm:spPr/>
      <dgm:t>
        <a:bodyPr/>
        <a:lstStyle/>
        <a:p>
          <a:endParaRPr lang="en-US"/>
        </a:p>
      </dgm:t>
    </dgm:pt>
    <dgm:pt modelId="{FAEAD7B6-E4AA-4D41-92F4-0B1C3FE1623B}" type="pres">
      <dgm:prSet presAssocID="{EF83FB6B-155A-47D6-82DF-8A075F99BEEB}" presName="parTxOnlySpace" presStyleCnt="0"/>
      <dgm:spPr/>
    </dgm:pt>
    <dgm:pt modelId="{CA038434-1638-439D-82DC-2F8BAA3DEE8A}" type="pres">
      <dgm:prSet presAssocID="{C6C04D12-BDA8-48A2-AFB0-570FE1F88B93}" presName="parTxOnly" presStyleLbl="node1" presStyleIdx="1" presStyleCnt="4">
        <dgm:presLayoutVars>
          <dgm:chMax val="0"/>
          <dgm:chPref val="0"/>
          <dgm:bulletEnabled val="1"/>
        </dgm:presLayoutVars>
      </dgm:prSet>
      <dgm:spPr/>
      <dgm:t>
        <a:bodyPr/>
        <a:lstStyle/>
        <a:p>
          <a:endParaRPr lang="en-US"/>
        </a:p>
      </dgm:t>
    </dgm:pt>
    <dgm:pt modelId="{622E80D7-0760-4338-B314-1C85A5D79C27}" type="pres">
      <dgm:prSet presAssocID="{9F8CB51D-AF92-4CA9-9218-604BFF208A4A}" presName="parTxOnlySpace" presStyleCnt="0"/>
      <dgm:spPr/>
    </dgm:pt>
    <dgm:pt modelId="{214E3308-1E47-4E2D-9546-A1557A78A2C3}" type="pres">
      <dgm:prSet presAssocID="{BEEB97BE-11D7-4078-AB3C-785FCDF2E22A}" presName="parTxOnly" presStyleLbl="node1" presStyleIdx="2" presStyleCnt="4">
        <dgm:presLayoutVars>
          <dgm:chMax val="0"/>
          <dgm:chPref val="0"/>
          <dgm:bulletEnabled val="1"/>
        </dgm:presLayoutVars>
      </dgm:prSet>
      <dgm:spPr/>
      <dgm:t>
        <a:bodyPr/>
        <a:lstStyle/>
        <a:p>
          <a:endParaRPr lang="en-US"/>
        </a:p>
      </dgm:t>
    </dgm:pt>
    <dgm:pt modelId="{D3575507-86AB-4895-AD7D-20084B567A61}" type="pres">
      <dgm:prSet presAssocID="{029A8EC5-DD35-48D5-A116-FBF85FBED3D8}" presName="parTxOnlySpace" presStyleCnt="0"/>
      <dgm:spPr/>
    </dgm:pt>
    <dgm:pt modelId="{82F5EB87-0224-4080-99F0-3CAA93789084}" type="pres">
      <dgm:prSet presAssocID="{E6934E8C-F872-4C9C-A8A5-6B516B678922}" presName="parTxOnly" presStyleLbl="node1" presStyleIdx="3" presStyleCnt="4">
        <dgm:presLayoutVars>
          <dgm:chMax val="0"/>
          <dgm:chPref val="0"/>
          <dgm:bulletEnabled val="1"/>
        </dgm:presLayoutVars>
      </dgm:prSet>
      <dgm:spPr/>
      <dgm:t>
        <a:bodyPr/>
        <a:lstStyle/>
        <a:p>
          <a:endParaRPr lang="en-US"/>
        </a:p>
      </dgm:t>
    </dgm:pt>
  </dgm:ptLst>
  <dgm:cxnLst>
    <dgm:cxn modelId="{08E74CC4-522F-4951-A940-8EF7B0261777}" type="presOf" srcId="{171C3329-6F29-48D9-BFEC-7BF324964BF7}" destId="{C10D3467-6B99-4B24-96A9-0192FB8383B6}" srcOrd="0" destOrd="0" presId="urn:microsoft.com/office/officeart/2005/8/layout/chevron1"/>
    <dgm:cxn modelId="{22A21844-8FDA-4678-8410-F7C925C1A115}" srcId="{44B1684F-0CA6-49EC-A969-3FD9EF07B85C}" destId="{BEEB97BE-11D7-4078-AB3C-785FCDF2E22A}" srcOrd="2" destOrd="0" parTransId="{2CF77B9B-2EE0-459E-8C3E-27B1AC9B209B}" sibTransId="{029A8EC5-DD35-48D5-A116-FBF85FBED3D8}"/>
    <dgm:cxn modelId="{5B70D807-2406-48A5-BB86-DA8163783C97}" type="presOf" srcId="{BEEB97BE-11D7-4078-AB3C-785FCDF2E22A}" destId="{214E3308-1E47-4E2D-9546-A1557A78A2C3}" srcOrd="0" destOrd="0" presId="urn:microsoft.com/office/officeart/2005/8/layout/chevron1"/>
    <dgm:cxn modelId="{E27E69AE-6492-4CF6-A954-23502BA7AC5E}" srcId="{44B1684F-0CA6-49EC-A969-3FD9EF07B85C}" destId="{E6934E8C-F872-4C9C-A8A5-6B516B678922}" srcOrd="3" destOrd="0" parTransId="{FF3A9F7D-9619-43BB-9010-16878763069A}" sibTransId="{7848D7A4-A07B-4B4B-A058-2D5F1B8BDABB}"/>
    <dgm:cxn modelId="{1AF4F870-C3DD-4398-BC30-F2F9319B3E10}" srcId="{44B1684F-0CA6-49EC-A969-3FD9EF07B85C}" destId="{C6C04D12-BDA8-48A2-AFB0-570FE1F88B93}" srcOrd="1" destOrd="0" parTransId="{1FEC3F2D-2A76-42E1-B165-8E0C3E63F073}" sibTransId="{9F8CB51D-AF92-4CA9-9218-604BFF208A4A}"/>
    <dgm:cxn modelId="{8F7CD5DD-04A6-4816-AF26-C3812955DC62}" type="presOf" srcId="{44B1684F-0CA6-49EC-A969-3FD9EF07B85C}" destId="{83C92EC0-626F-4563-848B-720F39538D2A}" srcOrd="0" destOrd="0" presId="urn:microsoft.com/office/officeart/2005/8/layout/chevron1"/>
    <dgm:cxn modelId="{8B70BD14-4E98-4856-B7E1-234B3A5FE04F}" srcId="{44B1684F-0CA6-49EC-A969-3FD9EF07B85C}" destId="{171C3329-6F29-48D9-BFEC-7BF324964BF7}" srcOrd="0" destOrd="0" parTransId="{DAF569A3-C640-4605-9A7C-312CC82211DF}" sibTransId="{EF83FB6B-155A-47D6-82DF-8A075F99BEEB}"/>
    <dgm:cxn modelId="{C69DD510-2C7D-43B4-8D30-FB95E4F7E202}" type="presOf" srcId="{E6934E8C-F872-4C9C-A8A5-6B516B678922}" destId="{82F5EB87-0224-4080-99F0-3CAA93789084}" srcOrd="0" destOrd="0" presId="urn:microsoft.com/office/officeart/2005/8/layout/chevron1"/>
    <dgm:cxn modelId="{B3EF39ED-7484-4D88-8F5C-40D355FAE1CC}" type="presOf" srcId="{C6C04D12-BDA8-48A2-AFB0-570FE1F88B93}" destId="{CA038434-1638-439D-82DC-2F8BAA3DEE8A}" srcOrd="0" destOrd="0" presId="urn:microsoft.com/office/officeart/2005/8/layout/chevron1"/>
    <dgm:cxn modelId="{6887527E-B903-4B78-B63B-4F3A0F02BEE7}" type="presParOf" srcId="{83C92EC0-626F-4563-848B-720F39538D2A}" destId="{C10D3467-6B99-4B24-96A9-0192FB8383B6}" srcOrd="0" destOrd="0" presId="urn:microsoft.com/office/officeart/2005/8/layout/chevron1"/>
    <dgm:cxn modelId="{D53030E9-E154-4C25-B06E-2F239D1E3490}" type="presParOf" srcId="{83C92EC0-626F-4563-848B-720F39538D2A}" destId="{FAEAD7B6-E4AA-4D41-92F4-0B1C3FE1623B}" srcOrd="1" destOrd="0" presId="urn:microsoft.com/office/officeart/2005/8/layout/chevron1"/>
    <dgm:cxn modelId="{BDC2F505-8AFF-45A1-A8C6-5B03F3A365A6}" type="presParOf" srcId="{83C92EC0-626F-4563-848B-720F39538D2A}" destId="{CA038434-1638-439D-82DC-2F8BAA3DEE8A}" srcOrd="2" destOrd="0" presId="urn:microsoft.com/office/officeart/2005/8/layout/chevron1"/>
    <dgm:cxn modelId="{62353822-20B1-48F6-8C98-C4024F01BB99}" type="presParOf" srcId="{83C92EC0-626F-4563-848B-720F39538D2A}" destId="{622E80D7-0760-4338-B314-1C85A5D79C27}" srcOrd="3" destOrd="0" presId="urn:microsoft.com/office/officeart/2005/8/layout/chevron1"/>
    <dgm:cxn modelId="{6AE911A1-3E4E-41DF-B0AD-A79AE09ADFF3}" type="presParOf" srcId="{83C92EC0-626F-4563-848B-720F39538D2A}" destId="{214E3308-1E47-4E2D-9546-A1557A78A2C3}" srcOrd="4" destOrd="0" presId="urn:microsoft.com/office/officeart/2005/8/layout/chevron1"/>
    <dgm:cxn modelId="{B8E9F9A8-9521-4472-8209-9B2E3323EBFC}" type="presParOf" srcId="{83C92EC0-626F-4563-848B-720F39538D2A}" destId="{D3575507-86AB-4895-AD7D-20084B567A61}" srcOrd="5" destOrd="0" presId="urn:microsoft.com/office/officeart/2005/8/layout/chevron1"/>
    <dgm:cxn modelId="{AE3F1D33-0471-4FA3-8DB3-CF7686FE7FC1}" type="presParOf" srcId="{83C92EC0-626F-4563-848B-720F39538D2A}" destId="{82F5EB87-0224-4080-99F0-3CAA93789084}" srcOrd="6"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12CE8D8-4E17-4AD7-B5A2-E68AD2039585}" type="doc">
      <dgm:prSet loTypeId="urn:microsoft.com/office/officeart/2005/8/layout/cycle3" loCatId="cycle" qsTypeId="urn:microsoft.com/office/officeart/2005/8/quickstyle/simple3" qsCatId="simple" csTypeId="urn:microsoft.com/office/officeart/2005/8/colors/colorful4" csCatId="colorful" phldr="1"/>
      <dgm:spPr/>
      <dgm:t>
        <a:bodyPr/>
        <a:lstStyle/>
        <a:p>
          <a:endParaRPr lang="en-US"/>
        </a:p>
      </dgm:t>
    </dgm:pt>
    <dgm:pt modelId="{B6A79C09-EB18-4C18-9ECF-4335C42C0D9B}">
      <dgm:prSet phldrT="[Text]"/>
      <dgm:spPr/>
      <dgm:t>
        <a:bodyPr/>
        <a:lstStyle/>
        <a:p>
          <a:r>
            <a:rPr lang="en-US" b="1" dirty="0" smtClean="0">
              <a:effectLst>
                <a:outerShdw blurRad="38100" dist="38100" dir="2700000" algn="tl">
                  <a:srgbClr val="000000">
                    <a:alpha val="43137"/>
                  </a:srgbClr>
                </a:outerShdw>
              </a:effectLst>
            </a:rPr>
            <a:t>Seek</a:t>
          </a:r>
          <a:endParaRPr lang="en-US" b="1" dirty="0">
            <a:effectLst>
              <a:outerShdw blurRad="38100" dist="38100" dir="2700000" algn="tl">
                <a:srgbClr val="000000">
                  <a:alpha val="43137"/>
                </a:srgbClr>
              </a:outerShdw>
            </a:effectLst>
          </a:endParaRPr>
        </a:p>
      </dgm:t>
    </dgm:pt>
    <dgm:pt modelId="{FEA54612-D395-4A7C-A56A-C4EC4C90ED2D}" type="parTrans" cxnId="{A82E3895-C41D-4FBB-9F7E-88BD86C01EFB}">
      <dgm:prSet/>
      <dgm:spPr/>
      <dgm:t>
        <a:bodyPr/>
        <a:lstStyle/>
        <a:p>
          <a:endParaRPr lang="en-US" b="1">
            <a:effectLst>
              <a:outerShdw blurRad="38100" dist="38100" dir="2700000" algn="tl">
                <a:srgbClr val="000000">
                  <a:alpha val="43137"/>
                </a:srgbClr>
              </a:outerShdw>
            </a:effectLst>
          </a:endParaRPr>
        </a:p>
      </dgm:t>
    </dgm:pt>
    <dgm:pt modelId="{AE3776BF-E0C1-4212-BB32-E4F995E19B27}" type="sibTrans" cxnId="{A82E3895-C41D-4FBB-9F7E-88BD86C01EFB}">
      <dgm:prSet/>
      <dgm:spPr/>
      <dgm:t>
        <a:bodyPr/>
        <a:lstStyle/>
        <a:p>
          <a:endParaRPr lang="en-US" b="1">
            <a:effectLst>
              <a:outerShdw blurRad="38100" dist="38100" dir="2700000" algn="tl">
                <a:srgbClr val="000000">
                  <a:alpha val="43137"/>
                </a:srgbClr>
              </a:outerShdw>
            </a:effectLst>
          </a:endParaRPr>
        </a:p>
      </dgm:t>
    </dgm:pt>
    <dgm:pt modelId="{8D7FE4D3-C368-4031-8CC1-035250C10A96}">
      <dgm:prSet phldrT="[Text]"/>
      <dgm:spPr/>
      <dgm:t>
        <a:bodyPr/>
        <a:lstStyle/>
        <a:p>
          <a:r>
            <a:rPr lang="en-US" b="1" dirty="0" smtClean="0">
              <a:effectLst>
                <a:outerShdw blurRad="38100" dist="38100" dir="2700000" algn="tl">
                  <a:srgbClr val="000000">
                    <a:alpha val="43137"/>
                  </a:srgbClr>
                </a:outerShdw>
              </a:effectLst>
            </a:rPr>
            <a:t>Consider</a:t>
          </a:r>
          <a:endParaRPr lang="en-US" b="1" dirty="0">
            <a:effectLst>
              <a:outerShdw blurRad="38100" dist="38100" dir="2700000" algn="tl">
                <a:srgbClr val="000000">
                  <a:alpha val="43137"/>
                </a:srgbClr>
              </a:outerShdw>
            </a:effectLst>
          </a:endParaRPr>
        </a:p>
      </dgm:t>
    </dgm:pt>
    <dgm:pt modelId="{58D4FD71-112D-4F68-84E3-9550FBD0BB88}" type="parTrans" cxnId="{AF7E3B9D-5D08-4D53-9B82-E647A65F6AC4}">
      <dgm:prSet/>
      <dgm:spPr/>
      <dgm:t>
        <a:bodyPr/>
        <a:lstStyle/>
        <a:p>
          <a:endParaRPr lang="en-US" b="1">
            <a:effectLst>
              <a:outerShdw blurRad="38100" dist="38100" dir="2700000" algn="tl">
                <a:srgbClr val="000000">
                  <a:alpha val="43137"/>
                </a:srgbClr>
              </a:outerShdw>
            </a:effectLst>
          </a:endParaRPr>
        </a:p>
      </dgm:t>
    </dgm:pt>
    <dgm:pt modelId="{7CB3A99A-C474-46DD-B1B5-C8F58214C307}" type="sibTrans" cxnId="{AF7E3B9D-5D08-4D53-9B82-E647A65F6AC4}">
      <dgm:prSet/>
      <dgm:spPr/>
      <dgm:t>
        <a:bodyPr/>
        <a:lstStyle/>
        <a:p>
          <a:endParaRPr lang="en-US" b="1">
            <a:effectLst>
              <a:outerShdw blurRad="38100" dist="38100" dir="2700000" algn="tl">
                <a:srgbClr val="000000">
                  <a:alpha val="43137"/>
                </a:srgbClr>
              </a:outerShdw>
            </a:effectLst>
          </a:endParaRPr>
        </a:p>
      </dgm:t>
    </dgm:pt>
    <dgm:pt modelId="{C647D89E-D164-4BE7-931B-FC2A2FBC0958}">
      <dgm:prSet phldrT="[Text]"/>
      <dgm:spPr/>
      <dgm:t>
        <a:bodyPr/>
        <a:lstStyle/>
        <a:p>
          <a:r>
            <a:rPr lang="en-US" b="1" dirty="0" smtClean="0">
              <a:effectLst>
                <a:outerShdw blurRad="38100" dist="38100" dir="2700000" algn="tl">
                  <a:srgbClr val="000000">
                    <a:alpha val="43137"/>
                  </a:srgbClr>
                </a:outerShdw>
              </a:effectLst>
            </a:rPr>
            <a:t>Trial</a:t>
          </a:r>
          <a:endParaRPr lang="en-US" b="1" dirty="0">
            <a:effectLst>
              <a:outerShdw blurRad="38100" dist="38100" dir="2700000" algn="tl">
                <a:srgbClr val="000000">
                  <a:alpha val="43137"/>
                </a:srgbClr>
              </a:outerShdw>
            </a:effectLst>
          </a:endParaRPr>
        </a:p>
      </dgm:t>
    </dgm:pt>
    <dgm:pt modelId="{9A01A79A-2A9A-42EA-A158-5898F0575CA9}" type="parTrans" cxnId="{642AF544-7865-40E4-84DD-1987D7CE88A7}">
      <dgm:prSet/>
      <dgm:spPr/>
      <dgm:t>
        <a:bodyPr/>
        <a:lstStyle/>
        <a:p>
          <a:endParaRPr lang="en-US" b="1">
            <a:effectLst>
              <a:outerShdw blurRad="38100" dist="38100" dir="2700000" algn="tl">
                <a:srgbClr val="000000">
                  <a:alpha val="43137"/>
                </a:srgbClr>
              </a:outerShdw>
            </a:effectLst>
          </a:endParaRPr>
        </a:p>
      </dgm:t>
    </dgm:pt>
    <dgm:pt modelId="{79B3C36B-F2C7-473E-9EF3-F6562CD9CE98}" type="sibTrans" cxnId="{642AF544-7865-40E4-84DD-1987D7CE88A7}">
      <dgm:prSet/>
      <dgm:spPr/>
      <dgm:t>
        <a:bodyPr/>
        <a:lstStyle/>
        <a:p>
          <a:endParaRPr lang="en-US" b="1">
            <a:effectLst>
              <a:outerShdw blurRad="38100" dist="38100" dir="2700000" algn="tl">
                <a:srgbClr val="000000">
                  <a:alpha val="43137"/>
                </a:srgbClr>
              </a:outerShdw>
            </a:effectLst>
          </a:endParaRPr>
        </a:p>
      </dgm:t>
    </dgm:pt>
    <dgm:pt modelId="{9BD8BC52-6E7C-4B0E-9920-8569818728E7}">
      <dgm:prSet phldrT="[Text]"/>
      <dgm:spPr/>
      <dgm:t>
        <a:bodyPr/>
        <a:lstStyle/>
        <a:p>
          <a:r>
            <a:rPr lang="en-US" b="1" dirty="0" smtClean="0">
              <a:effectLst>
                <a:outerShdw blurRad="38100" dist="38100" dir="2700000" algn="tl">
                  <a:srgbClr val="000000">
                    <a:alpha val="43137"/>
                  </a:srgbClr>
                </a:outerShdw>
              </a:effectLst>
            </a:rPr>
            <a:t>Purchase</a:t>
          </a:r>
          <a:endParaRPr lang="en-US" b="1" dirty="0">
            <a:effectLst>
              <a:outerShdw blurRad="38100" dist="38100" dir="2700000" algn="tl">
                <a:srgbClr val="000000">
                  <a:alpha val="43137"/>
                </a:srgbClr>
              </a:outerShdw>
            </a:effectLst>
          </a:endParaRPr>
        </a:p>
      </dgm:t>
    </dgm:pt>
    <dgm:pt modelId="{9BCF27F3-9E21-42D9-B9E0-2DE9D24A3C5A}" type="parTrans" cxnId="{A93D9B01-A81D-4D6B-A098-D5D5B6C732EA}">
      <dgm:prSet/>
      <dgm:spPr/>
      <dgm:t>
        <a:bodyPr/>
        <a:lstStyle/>
        <a:p>
          <a:endParaRPr lang="en-US" b="1">
            <a:effectLst>
              <a:outerShdw blurRad="38100" dist="38100" dir="2700000" algn="tl">
                <a:srgbClr val="000000">
                  <a:alpha val="43137"/>
                </a:srgbClr>
              </a:outerShdw>
            </a:effectLst>
          </a:endParaRPr>
        </a:p>
      </dgm:t>
    </dgm:pt>
    <dgm:pt modelId="{E5CA4607-7880-4880-A90C-3D10386EC381}" type="sibTrans" cxnId="{A93D9B01-A81D-4D6B-A098-D5D5B6C732EA}">
      <dgm:prSet/>
      <dgm:spPr/>
      <dgm:t>
        <a:bodyPr/>
        <a:lstStyle/>
        <a:p>
          <a:endParaRPr lang="en-US" b="1">
            <a:effectLst>
              <a:outerShdw blurRad="38100" dist="38100" dir="2700000" algn="tl">
                <a:srgbClr val="000000">
                  <a:alpha val="43137"/>
                </a:srgbClr>
              </a:outerShdw>
            </a:effectLst>
          </a:endParaRPr>
        </a:p>
      </dgm:t>
    </dgm:pt>
    <dgm:pt modelId="{F1C3FFDE-0E90-4341-BE9C-1643581542DE}">
      <dgm:prSet phldrT="[Text]"/>
      <dgm:spPr/>
      <dgm:t>
        <a:bodyPr/>
        <a:lstStyle/>
        <a:p>
          <a:r>
            <a:rPr lang="en-US" b="1" dirty="0" smtClean="0">
              <a:effectLst>
                <a:outerShdw blurRad="38100" dist="38100" dir="2700000" algn="tl">
                  <a:srgbClr val="000000">
                    <a:alpha val="43137"/>
                  </a:srgbClr>
                </a:outerShdw>
              </a:effectLst>
            </a:rPr>
            <a:t>Discuss</a:t>
          </a:r>
          <a:endParaRPr lang="en-US" b="1" dirty="0">
            <a:effectLst>
              <a:outerShdw blurRad="38100" dist="38100" dir="2700000" algn="tl">
                <a:srgbClr val="000000">
                  <a:alpha val="43137"/>
                </a:srgbClr>
              </a:outerShdw>
            </a:effectLst>
          </a:endParaRPr>
        </a:p>
      </dgm:t>
    </dgm:pt>
    <dgm:pt modelId="{DED8C1E2-BBCE-4D73-9E6D-78010EAC23D4}" type="parTrans" cxnId="{DD859410-C2F4-4F4C-9104-39D24B2EAF05}">
      <dgm:prSet/>
      <dgm:spPr/>
      <dgm:t>
        <a:bodyPr/>
        <a:lstStyle/>
        <a:p>
          <a:endParaRPr lang="en-US" b="1">
            <a:effectLst>
              <a:outerShdw blurRad="38100" dist="38100" dir="2700000" algn="tl">
                <a:srgbClr val="000000">
                  <a:alpha val="43137"/>
                </a:srgbClr>
              </a:outerShdw>
            </a:effectLst>
          </a:endParaRPr>
        </a:p>
      </dgm:t>
    </dgm:pt>
    <dgm:pt modelId="{C911A506-6C34-4C84-8BCF-BDAC345CB9CD}" type="sibTrans" cxnId="{DD859410-C2F4-4F4C-9104-39D24B2EAF05}">
      <dgm:prSet/>
      <dgm:spPr/>
      <dgm:t>
        <a:bodyPr/>
        <a:lstStyle/>
        <a:p>
          <a:endParaRPr lang="en-US" b="1">
            <a:effectLst>
              <a:outerShdw blurRad="38100" dist="38100" dir="2700000" algn="tl">
                <a:srgbClr val="000000">
                  <a:alpha val="43137"/>
                </a:srgbClr>
              </a:outerShdw>
            </a:effectLst>
          </a:endParaRPr>
        </a:p>
      </dgm:t>
    </dgm:pt>
    <dgm:pt modelId="{09FC6D85-D168-4927-A75F-B871072D698D}" type="pres">
      <dgm:prSet presAssocID="{F12CE8D8-4E17-4AD7-B5A2-E68AD2039585}" presName="Name0" presStyleCnt="0">
        <dgm:presLayoutVars>
          <dgm:dir/>
          <dgm:resizeHandles val="exact"/>
        </dgm:presLayoutVars>
      </dgm:prSet>
      <dgm:spPr/>
      <dgm:t>
        <a:bodyPr/>
        <a:lstStyle/>
        <a:p>
          <a:endParaRPr lang="en-US"/>
        </a:p>
      </dgm:t>
    </dgm:pt>
    <dgm:pt modelId="{7ACF1F02-C512-4730-B56F-F31849E84D74}" type="pres">
      <dgm:prSet presAssocID="{F12CE8D8-4E17-4AD7-B5A2-E68AD2039585}" presName="cycle" presStyleCnt="0"/>
      <dgm:spPr/>
    </dgm:pt>
    <dgm:pt modelId="{2E3CC7DF-EE27-4023-ABC7-482D3FCD85C5}" type="pres">
      <dgm:prSet presAssocID="{B6A79C09-EB18-4C18-9ECF-4335C42C0D9B}" presName="nodeFirstNode" presStyleLbl="node1" presStyleIdx="0" presStyleCnt="5">
        <dgm:presLayoutVars>
          <dgm:bulletEnabled val="1"/>
        </dgm:presLayoutVars>
      </dgm:prSet>
      <dgm:spPr/>
      <dgm:t>
        <a:bodyPr/>
        <a:lstStyle/>
        <a:p>
          <a:endParaRPr lang="en-US"/>
        </a:p>
      </dgm:t>
    </dgm:pt>
    <dgm:pt modelId="{514576AB-E40A-424E-ACD1-8B030B02A1F9}" type="pres">
      <dgm:prSet presAssocID="{AE3776BF-E0C1-4212-BB32-E4F995E19B27}" presName="sibTransFirstNode" presStyleLbl="bgShp" presStyleIdx="0" presStyleCnt="1"/>
      <dgm:spPr/>
      <dgm:t>
        <a:bodyPr/>
        <a:lstStyle/>
        <a:p>
          <a:endParaRPr lang="en-US"/>
        </a:p>
      </dgm:t>
    </dgm:pt>
    <dgm:pt modelId="{59D5D3A2-44AC-48DF-BEDD-6EE345D1C883}" type="pres">
      <dgm:prSet presAssocID="{8D7FE4D3-C368-4031-8CC1-035250C10A96}" presName="nodeFollowingNodes" presStyleLbl="node1" presStyleIdx="1" presStyleCnt="5">
        <dgm:presLayoutVars>
          <dgm:bulletEnabled val="1"/>
        </dgm:presLayoutVars>
      </dgm:prSet>
      <dgm:spPr/>
      <dgm:t>
        <a:bodyPr/>
        <a:lstStyle/>
        <a:p>
          <a:endParaRPr lang="en-US"/>
        </a:p>
      </dgm:t>
    </dgm:pt>
    <dgm:pt modelId="{ED20D54F-D308-401F-8196-733C83F1ED52}" type="pres">
      <dgm:prSet presAssocID="{C647D89E-D164-4BE7-931B-FC2A2FBC0958}" presName="nodeFollowingNodes" presStyleLbl="node1" presStyleIdx="2" presStyleCnt="5">
        <dgm:presLayoutVars>
          <dgm:bulletEnabled val="1"/>
        </dgm:presLayoutVars>
      </dgm:prSet>
      <dgm:spPr/>
      <dgm:t>
        <a:bodyPr/>
        <a:lstStyle/>
        <a:p>
          <a:endParaRPr lang="en-US"/>
        </a:p>
      </dgm:t>
    </dgm:pt>
    <dgm:pt modelId="{350658BD-8E22-4A66-B5DC-83FD6E5E076F}" type="pres">
      <dgm:prSet presAssocID="{9BD8BC52-6E7C-4B0E-9920-8569818728E7}" presName="nodeFollowingNodes" presStyleLbl="node1" presStyleIdx="3" presStyleCnt="5">
        <dgm:presLayoutVars>
          <dgm:bulletEnabled val="1"/>
        </dgm:presLayoutVars>
      </dgm:prSet>
      <dgm:spPr/>
      <dgm:t>
        <a:bodyPr/>
        <a:lstStyle/>
        <a:p>
          <a:endParaRPr lang="en-US"/>
        </a:p>
      </dgm:t>
    </dgm:pt>
    <dgm:pt modelId="{E83D2D8A-263C-4FFE-BC7D-B458B20EBAC1}" type="pres">
      <dgm:prSet presAssocID="{F1C3FFDE-0E90-4341-BE9C-1643581542DE}" presName="nodeFollowingNodes" presStyleLbl="node1" presStyleIdx="4" presStyleCnt="5">
        <dgm:presLayoutVars>
          <dgm:bulletEnabled val="1"/>
        </dgm:presLayoutVars>
      </dgm:prSet>
      <dgm:spPr/>
      <dgm:t>
        <a:bodyPr/>
        <a:lstStyle/>
        <a:p>
          <a:endParaRPr lang="en-US"/>
        </a:p>
      </dgm:t>
    </dgm:pt>
  </dgm:ptLst>
  <dgm:cxnLst>
    <dgm:cxn modelId="{A93D9B01-A81D-4D6B-A098-D5D5B6C732EA}" srcId="{F12CE8D8-4E17-4AD7-B5A2-E68AD2039585}" destId="{9BD8BC52-6E7C-4B0E-9920-8569818728E7}" srcOrd="3" destOrd="0" parTransId="{9BCF27F3-9E21-42D9-B9E0-2DE9D24A3C5A}" sibTransId="{E5CA4607-7880-4880-A90C-3D10386EC381}"/>
    <dgm:cxn modelId="{AF7E3B9D-5D08-4D53-9B82-E647A65F6AC4}" srcId="{F12CE8D8-4E17-4AD7-B5A2-E68AD2039585}" destId="{8D7FE4D3-C368-4031-8CC1-035250C10A96}" srcOrd="1" destOrd="0" parTransId="{58D4FD71-112D-4F68-84E3-9550FBD0BB88}" sibTransId="{7CB3A99A-C474-46DD-B1B5-C8F58214C307}"/>
    <dgm:cxn modelId="{D263B720-5DDC-4AE0-BE4B-43F75A502987}" type="presOf" srcId="{F12CE8D8-4E17-4AD7-B5A2-E68AD2039585}" destId="{09FC6D85-D168-4927-A75F-B871072D698D}" srcOrd="0" destOrd="0" presId="urn:microsoft.com/office/officeart/2005/8/layout/cycle3"/>
    <dgm:cxn modelId="{1EB07C3C-CDB5-47A9-B0F4-701BFFC42674}" type="presOf" srcId="{C647D89E-D164-4BE7-931B-FC2A2FBC0958}" destId="{ED20D54F-D308-401F-8196-733C83F1ED52}" srcOrd="0" destOrd="0" presId="urn:microsoft.com/office/officeart/2005/8/layout/cycle3"/>
    <dgm:cxn modelId="{642AF544-7865-40E4-84DD-1987D7CE88A7}" srcId="{F12CE8D8-4E17-4AD7-B5A2-E68AD2039585}" destId="{C647D89E-D164-4BE7-931B-FC2A2FBC0958}" srcOrd="2" destOrd="0" parTransId="{9A01A79A-2A9A-42EA-A158-5898F0575CA9}" sibTransId="{79B3C36B-F2C7-473E-9EF3-F6562CD9CE98}"/>
    <dgm:cxn modelId="{40832227-835D-4F61-B7C6-7C99D81394A4}" type="presOf" srcId="{B6A79C09-EB18-4C18-9ECF-4335C42C0D9B}" destId="{2E3CC7DF-EE27-4023-ABC7-482D3FCD85C5}" srcOrd="0" destOrd="0" presId="urn:microsoft.com/office/officeart/2005/8/layout/cycle3"/>
    <dgm:cxn modelId="{DD859410-C2F4-4F4C-9104-39D24B2EAF05}" srcId="{F12CE8D8-4E17-4AD7-B5A2-E68AD2039585}" destId="{F1C3FFDE-0E90-4341-BE9C-1643581542DE}" srcOrd="4" destOrd="0" parTransId="{DED8C1E2-BBCE-4D73-9E6D-78010EAC23D4}" sibTransId="{C911A506-6C34-4C84-8BCF-BDAC345CB9CD}"/>
    <dgm:cxn modelId="{803A9937-8E36-4CA6-8C43-5845DB5CCA02}" type="presOf" srcId="{AE3776BF-E0C1-4212-BB32-E4F995E19B27}" destId="{514576AB-E40A-424E-ACD1-8B030B02A1F9}" srcOrd="0" destOrd="0" presId="urn:microsoft.com/office/officeart/2005/8/layout/cycle3"/>
    <dgm:cxn modelId="{734FE43D-BDA6-4BEC-852A-31C82CE276EA}" type="presOf" srcId="{F1C3FFDE-0E90-4341-BE9C-1643581542DE}" destId="{E83D2D8A-263C-4FFE-BC7D-B458B20EBAC1}" srcOrd="0" destOrd="0" presId="urn:microsoft.com/office/officeart/2005/8/layout/cycle3"/>
    <dgm:cxn modelId="{3EACFC5B-1DDF-4074-81C6-015BCF4023FD}" type="presOf" srcId="{8D7FE4D3-C368-4031-8CC1-035250C10A96}" destId="{59D5D3A2-44AC-48DF-BEDD-6EE345D1C883}" srcOrd="0" destOrd="0" presId="urn:microsoft.com/office/officeart/2005/8/layout/cycle3"/>
    <dgm:cxn modelId="{A82E3895-C41D-4FBB-9F7E-88BD86C01EFB}" srcId="{F12CE8D8-4E17-4AD7-B5A2-E68AD2039585}" destId="{B6A79C09-EB18-4C18-9ECF-4335C42C0D9B}" srcOrd="0" destOrd="0" parTransId="{FEA54612-D395-4A7C-A56A-C4EC4C90ED2D}" sibTransId="{AE3776BF-E0C1-4212-BB32-E4F995E19B27}"/>
    <dgm:cxn modelId="{3A78DC4F-8814-4B47-BC03-9D9242798BB4}" type="presOf" srcId="{9BD8BC52-6E7C-4B0E-9920-8569818728E7}" destId="{350658BD-8E22-4A66-B5DC-83FD6E5E076F}" srcOrd="0" destOrd="0" presId="urn:microsoft.com/office/officeart/2005/8/layout/cycle3"/>
    <dgm:cxn modelId="{019A2283-67CE-4BF0-BBB7-B9935D593A4C}" type="presParOf" srcId="{09FC6D85-D168-4927-A75F-B871072D698D}" destId="{7ACF1F02-C512-4730-B56F-F31849E84D74}" srcOrd="0" destOrd="0" presId="urn:microsoft.com/office/officeart/2005/8/layout/cycle3"/>
    <dgm:cxn modelId="{442011B6-D8E4-4B66-97E8-3977E85C665F}" type="presParOf" srcId="{7ACF1F02-C512-4730-B56F-F31849E84D74}" destId="{2E3CC7DF-EE27-4023-ABC7-482D3FCD85C5}" srcOrd="0" destOrd="0" presId="urn:microsoft.com/office/officeart/2005/8/layout/cycle3"/>
    <dgm:cxn modelId="{25D4E96E-2D12-4F93-B1A4-55F8F057FE64}" type="presParOf" srcId="{7ACF1F02-C512-4730-B56F-F31849E84D74}" destId="{514576AB-E40A-424E-ACD1-8B030B02A1F9}" srcOrd="1" destOrd="0" presId="urn:microsoft.com/office/officeart/2005/8/layout/cycle3"/>
    <dgm:cxn modelId="{68BAACE1-9348-4A62-BC67-10440F2F265D}" type="presParOf" srcId="{7ACF1F02-C512-4730-B56F-F31849E84D74}" destId="{59D5D3A2-44AC-48DF-BEDD-6EE345D1C883}" srcOrd="2" destOrd="0" presId="urn:microsoft.com/office/officeart/2005/8/layout/cycle3"/>
    <dgm:cxn modelId="{70F73B33-0DC8-46A2-9D84-7EFC7EF82406}" type="presParOf" srcId="{7ACF1F02-C512-4730-B56F-F31849E84D74}" destId="{ED20D54F-D308-401F-8196-733C83F1ED52}" srcOrd="3" destOrd="0" presId="urn:microsoft.com/office/officeart/2005/8/layout/cycle3"/>
    <dgm:cxn modelId="{436CA3A1-C6C5-431E-97D6-BCA460C1D403}" type="presParOf" srcId="{7ACF1F02-C512-4730-B56F-F31849E84D74}" destId="{350658BD-8E22-4A66-B5DC-83FD6E5E076F}" srcOrd="4" destOrd="0" presId="urn:microsoft.com/office/officeart/2005/8/layout/cycle3"/>
    <dgm:cxn modelId="{B7BAE30C-B25F-473E-88E1-06684A26EBE5}" type="presParOf" srcId="{7ACF1F02-C512-4730-B56F-F31849E84D74}" destId="{E83D2D8A-263C-4FFE-BC7D-B458B20EBAC1}"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8B63C0C-3D6F-4627-B80A-D85C8F568E62}" type="doc">
      <dgm:prSet loTypeId="urn:microsoft.com/office/officeart/2005/8/layout/default" loCatId="list" qsTypeId="urn:microsoft.com/office/officeart/2005/8/quickstyle/3d9" qsCatId="3D" csTypeId="urn:microsoft.com/office/officeart/2005/8/colors/accent2_3" csCatId="accent2" phldr="1"/>
      <dgm:spPr/>
      <dgm:t>
        <a:bodyPr/>
        <a:lstStyle/>
        <a:p>
          <a:endParaRPr lang="en-US"/>
        </a:p>
      </dgm:t>
    </dgm:pt>
    <dgm:pt modelId="{9F6DC4B5-1AA4-42D2-B18D-4F3E8AC3526D}">
      <dgm:prSet phldrT="[Text]"/>
      <dgm:spPr/>
      <dgm:t>
        <a:bodyPr/>
        <a:lstStyle/>
        <a:p>
          <a:r>
            <a:rPr lang="en-US" b="1" dirty="0" smtClean="0">
              <a:effectLst>
                <a:outerShdw blurRad="38100" dist="38100" dir="2700000" algn="tl">
                  <a:srgbClr val="000000">
                    <a:alpha val="43137"/>
                  </a:srgbClr>
                </a:outerShdw>
              </a:effectLst>
            </a:rPr>
            <a:t>Signage</a:t>
          </a:r>
          <a:endParaRPr lang="en-US" b="1" dirty="0">
            <a:effectLst>
              <a:outerShdw blurRad="38100" dist="38100" dir="2700000" algn="tl">
                <a:srgbClr val="000000">
                  <a:alpha val="43137"/>
                </a:srgbClr>
              </a:outerShdw>
            </a:effectLst>
          </a:endParaRPr>
        </a:p>
      </dgm:t>
    </dgm:pt>
    <dgm:pt modelId="{65485F4A-AAFF-400A-82E7-AE231C27E99F}" type="parTrans" cxnId="{550D968E-30BA-49F9-8A2D-89EFACD7D4E4}">
      <dgm:prSet/>
      <dgm:spPr/>
      <dgm:t>
        <a:bodyPr/>
        <a:lstStyle/>
        <a:p>
          <a:endParaRPr lang="en-US" b="1">
            <a:effectLst>
              <a:outerShdw blurRad="38100" dist="38100" dir="2700000" algn="tl">
                <a:srgbClr val="000000">
                  <a:alpha val="43137"/>
                </a:srgbClr>
              </a:outerShdw>
            </a:effectLst>
          </a:endParaRPr>
        </a:p>
      </dgm:t>
    </dgm:pt>
    <dgm:pt modelId="{DCA6D2D6-79B1-48B8-AE09-DB3D6B3D427B}" type="sibTrans" cxnId="{550D968E-30BA-49F9-8A2D-89EFACD7D4E4}">
      <dgm:prSet/>
      <dgm:spPr/>
      <dgm:t>
        <a:bodyPr/>
        <a:lstStyle/>
        <a:p>
          <a:endParaRPr lang="en-US" b="1">
            <a:effectLst>
              <a:outerShdw blurRad="38100" dist="38100" dir="2700000" algn="tl">
                <a:srgbClr val="000000">
                  <a:alpha val="43137"/>
                </a:srgbClr>
              </a:outerShdw>
            </a:effectLst>
          </a:endParaRPr>
        </a:p>
      </dgm:t>
    </dgm:pt>
    <dgm:pt modelId="{0B175655-036D-484F-AE78-9A1CA9FBE3D4}">
      <dgm:prSet phldrT="[Text]"/>
      <dgm:spPr/>
      <dgm:t>
        <a:bodyPr/>
        <a:lstStyle/>
        <a:p>
          <a:r>
            <a:rPr lang="en-US" b="1" dirty="0" smtClean="0">
              <a:effectLst>
                <a:outerShdw blurRad="38100" dist="38100" dir="2700000" algn="tl">
                  <a:srgbClr val="000000">
                    <a:alpha val="43137"/>
                  </a:srgbClr>
                </a:outerShdw>
              </a:effectLst>
            </a:rPr>
            <a:t>Design</a:t>
          </a:r>
          <a:endParaRPr lang="en-US" b="1" dirty="0">
            <a:effectLst>
              <a:outerShdw blurRad="38100" dist="38100" dir="2700000" algn="tl">
                <a:srgbClr val="000000">
                  <a:alpha val="43137"/>
                </a:srgbClr>
              </a:outerShdw>
            </a:effectLst>
          </a:endParaRPr>
        </a:p>
      </dgm:t>
    </dgm:pt>
    <dgm:pt modelId="{C8F44692-3DEB-4E6A-B8B8-E3316454DDF3}" type="parTrans" cxnId="{0EED388D-238A-4FCA-B7B0-C9F069102507}">
      <dgm:prSet/>
      <dgm:spPr/>
      <dgm:t>
        <a:bodyPr/>
        <a:lstStyle/>
        <a:p>
          <a:endParaRPr lang="en-US" b="1">
            <a:effectLst>
              <a:outerShdw blurRad="38100" dist="38100" dir="2700000" algn="tl">
                <a:srgbClr val="000000">
                  <a:alpha val="43137"/>
                </a:srgbClr>
              </a:outerShdw>
            </a:effectLst>
          </a:endParaRPr>
        </a:p>
      </dgm:t>
    </dgm:pt>
    <dgm:pt modelId="{9919545D-D2B2-4854-A607-022B4CE19BE9}" type="sibTrans" cxnId="{0EED388D-238A-4FCA-B7B0-C9F069102507}">
      <dgm:prSet/>
      <dgm:spPr/>
      <dgm:t>
        <a:bodyPr/>
        <a:lstStyle/>
        <a:p>
          <a:endParaRPr lang="en-US" b="1">
            <a:effectLst>
              <a:outerShdw blurRad="38100" dist="38100" dir="2700000" algn="tl">
                <a:srgbClr val="000000">
                  <a:alpha val="43137"/>
                </a:srgbClr>
              </a:outerShdw>
            </a:effectLst>
          </a:endParaRPr>
        </a:p>
      </dgm:t>
    </dgm:pt>
    <dgm:pt modelId="{C06ECA5D-73F2-47ED-A1BC-9BA800E56854}">
      <dgm:prSet phldrT="[Text]"/>
      <dgm:spPr/>
      <dgm:t>
        <a:bodyPr/>
        <a:lstStyle/>
        <a:p>
          <a:r>
            <a:rPr lang="en-US" b="1" dirty="0" smtClean="0">
              <a:effectLst>
                <a:outerShdw blurRad="38100" dist="38100" dir="2700000" algn="tl">
                  <a:srgbClr val="000000">
                    <a:alpha val="43137"/>
                  </a:srgbClr>
                </a:outerShdw>
              </a:effectLst>
            </a:rPr>
            <a:t>Land</a:t>
          </a:r>
        </a:p>
        <a:p>
          <a:r>
            <a:rPr lang="en-US" b="1" dirty="0" smtClean="0">
              <a:effectLst>
                <a:outerShdw blurRad="38100" dist="38100" dir="2700000" algn="tl">
                  <a:srgbClr val="000000">
                    <a:alpha val="43137"/>
                  </a:srgbClr>
                </a:outerShdw>
              </a:effectLst>
            </a:rPr>
            <a:t>Scape</a:t>
          </a:r>
          <a:endParaRPr lang="en-US" b="1" dirty="0">
            <a:effectLst>
              <a:outerShdw blurRad="38100" dist="38100" dir="2700000" algn="tl">
                <a:srgbClr val="000000">
                  <a:alpha val="43137"/>
                </a:srgbClr>
              </a:outerShdw>
            </a:effectLst>
          </a:endParaRPr>
        </a:p>
      </dgm:t>
    </dgm:pt>
    <dgm:pt modelId="{09E93C0B-20D6-46E6-8F62-31625F753C3C}" type="parTrans" cxnId="{865EEE79-7D79-4DCA-AF28-6FCBBB09F469}">
      <dgm:prSet/>
      <dgm:spPr/>
      <dgm:t>
        <a:bodyPr/>
        <a:lstStyle/>
        <a:p>
          <a:endParaRPr lang="en-US" b="1">
            <a:effectLst>
              <a:outerShdw blurRad="38100" dist="38100" dir="2700000" algn="tl">
                <a:srgbClr val="000000">
                  <a:alpha val="43137"/>
                </a:srgbClr>
              </a:outerShdw>
            </a:effectLst>
          </a:endParaRPr>
        </a:p>
      </dgm:t>
    </dgm:pt>
    <dgm:pt modelId="{ADCE6B0E-C6B4-4A1C-8362-6B0F1905A376}" type="sibTrans" cxnId="{865EEE79-7D79-4DCA-AF28-6FCBBB09F469}">
      <dgm:prSet/>
      <dgm:spPr/>
      <dgm:t>
        <a:bodyPr/>
        <a:lstStyle/>
        <a:p>
          <a:endParaRPr lang="en-US" b="1">
            <a:effectLst>
              <a:outerShdw blurRad="38100" dist="38100" dir="2700000" algn="tl">
                <a:srgbClr val="000000">
                  <a:alpha val="43137"/>
                </a:srgbClr>
              </a:outerShdw>
            </a:effectLst>
          </a:endParaRPr>
        </a:p>
      </dgm:t>
    </dgm:pt>
    <dgm:pt modelId="{8ED307DD-66D4-48AD-BD35-351AF833441D}">
      <dgm:prSet phldrT="[Text]"/>
      <dgm:spPr/>
      <dgm:t>
        <a:bodyPr/>
        <a:lstStyle/>
        <a:p>
          <a:r>
            <a:rPr lang="en-US" b="1" dirty="0" smtClean="0">
              <a:effectLst>
                <a:outerShdw blurRad="38100" dist="38100" dir="2700000" algn="tl">
                  <a:srgbClr val="000000">
                    <a:alpha val="43137"/>
                  </a:srgbClr>
                </a:outerShdw>
              </a:effectLst>
            </a:rPr>
            <a:t>Exterior</a:t>
          </a:r>
          <a:endParaRPr lang="en-US" b="1" dirty="0">
            <a:effectLst>
              <a:outerShdw blurRad="38100" dist="38100" dir="2700000" algn="tl">
                <a:srgbClr val="000000">
                  <a:alpha val="43137"/>
                </a:srgbClr>
              </a:outerShdw>
            </a:effectLst>
          </a:endParaRPr>
        </a:p>
      </dgm:t>
    </dgm:pt>
    <dgm:pt modelId="{D50F3FD1-6222-4B7D-BAD9-E60FCEF7A9EC}" type="parTrans" cxnId="{C3E9E1DC-1173-413F-BAB7-FF10D69F234E}">
      <dgm:prSet/>
      <dgm:spPr/>
      <dgm:t>
        <a:bodyPr/>
        <a:lstStyle/>
        <a:p>
          <a:endParaRPr lang="en-US" b="1">
            <a:effectLst>
              <a:outerShdw blurRad="38100" dist="38100" dir="2700000" algn="tl">
                <a:srgbClr val="000000">
                  <a:alpha val="43137"/>
                </a:srgbClr>
              </a:outerShdw>
            </a:effectLst>
          </a:endParaRPr>
        </a:p>
      </dgm:t>
    </dgm:pt>
    <dgm:pt modelId="{E77292EB-7BE7-4297-89C0-F859D0E7ADCF}" type="sibTrans" cxnId="{C3E9E1DC-1173-413F-BAB7-FF10D69F234E}">
      <dgm:prSet/>
      <dgm:spPr/>
      <dgm:t>
        <a:bodyPr/>
        <a:lstStyle/>
        <a:p>
          <a:endParaRPr lang="en-US" b="1">
            <a:effectLst>
              <a:outerShdw blurRad="38100" dist="38100" dir="2700000" algn="tl">
                <a:srgbClr val="000000">
                  <a:alpha val="43137"/>
                </a:srgbClr>
              </a:outerShdw>
            </a:effectLst>
          </a:endParaRPr>
        </a:p>
      </dgm:t>
    </dgm:pt>
    <dgm:pt modelId="{BC3B30A5-EC4C-4205-80D3-974B7CA6C2A8}">
      <dgm:prSet phldrT="[Text]"/>
      <dgm:spPr/>
      <dgm:t>
        <a:bodyPr/>
        <a:lstStyle/>
        <a:p>
          <a:r>
            <a:rPr lang="en-US" b="1" dirty="0" smtClean="0">
              <a:effectLst>
                <a:outerShdw blurRad="38100" dist="38100" dir="2700000" algn="tl">
                  <a:srgbClr val="000000">
                    <a:alpha val="43137"/>
                  </a:srgbClr>
                </a:outerShdw>
              </a:effectLst>
            </a:rPr>
            <a:t>Ambiance</a:t>
          </a:r>
          <a:endParaRPr lang="en-US" b="1" dirty="0">
            <a:effectLst>
              <a:outerShdw blurRad="38100" dist="38100" dir="2700000" algn="tl">
                <a:srgbClr val="000000">
                  <a:alpha val="43137"/>
                </a:srgbClr>
              </a:outerShdw>
            </a:effectLst>
          </a:endParaRPr>
        </a:p>
      </dgm:t>
    </dgm:pt>
    <dgm:pt modelId="{DCCB86A6-77CA-4D6A-8AE6-070CE2987072}" type="parTrans" cxnId="{B622A21B-0BE9-4BB8-B3CB-A6843318F3E7}">
      <dgm:prSet/>
      <dgm:spPr/>
      <dgm:t>
        <a:bodyPr/>
        <a:lstStyle/>
        <a:p>
          <a:endParaRPr lang="en-US" b="1">
            <a:effectLst>
              <a:outerShdw blurRad="38100" dist="38100" dir="2700000" algn="tl">
                <a:srgbClr val="000000">
                  <a:alpha val="43137"/>
                </a:srgbClr>
              </a:outerShdw>
            </a:effectLst>
          </a:endParaRPr>
        </a:p>
      </dgm:t>
    </dgm:pt>
    <dgm:pt modelId="{6B4E80A1-DCAF-4D2D-8379-95C2A18DE71F}" type="sibTrans" cxnId="{B622A21B-0BE9-4BB8-B3CB-A6843318F3E7}">
      <dgm:prSet/>
      <dgm:spPr/>
      <dgm:t>
        <a:bodyPr/>
        <a:lstStyle/>
        <a:p>
          <a:endParaRPr lang="en-US" b="1">
            <a:effectLst>
              <a:outerShdw blurRad="38100" dist="38100" dir="2700000" algn="tl">
                <a:srgbClr val="000000">
                  <a:alpha val="43137"/>
                </a:srgbClr>
              </a:outerShdw>
            </a:effectLst>
          </a:endParaRPr>
        </a:p>
      </dgm:t>
    </dgm:pt>
    <dgm:pt modelId="{6FEB568E-941B-4514-A237-10FEFB692AA4}" type="pres">
      <dgm:prSet presAssocID="{38B63C0C-3D6F-4627-B80A-D85C8F568E62}" presName="diagram" presStyleCnt="0">
        <dgm:presLayoutVars>
          <dgm:dir/>
          <dgm:resizeHandles val="exact"/>
        </dgm:presLayoutVars>
      </dgm:prSet>
      <dgm:spPr/>
      <dgm:t>
        <a:bodyPr/>
        <a:lstStyle/>
        <a:p>
          <a:endParaRPr lang="en-US"/>
        </a:p>
      </dgm:t>
    </dgm:pt>
    <dgm:pt modelId="{03EAA28C-4E2C-4823-B098-EDB270B4A65C}" type="pres">
      <dgm:prSet presAssocID="{9F6DC4B5-1AA4-42D2-B18D-4F3E8AC3526D}" presName="node" presStyleLbl="node1" presStyleIdx="0" presStyleCnt="5">
        <dgm:presLayoutVars>
          <dgm:bulletEnabled val="1"/>
        </dgm:presLayoutVars>
      </dgm:prSet>
      <dgm:spPr/>
      <dgm:t>
        <a:bodyPr/>
        <a:lstStyle/>
        <a:p>
          <a:endParaRPr lang="en-US"/>
        </a:p>
      </dgm:t>
    </dgm:pt>
    <dgm:pt modelId="{9B7B3391-5209-4F9B-B123-8AD86BDC8263}" type="pres">
      <dgm:prSet presAssocID="{DCA6D2D6-79B1-48B8-AE09-DB3D6B3D427B}" presName="sibTrans" presStyleCnt="0"/>
      <dgm:spPr/>
    </dgm:pt>
    <dgm:pt modelId="{68C4AEE1-9DDD-48C6-AC0A-351C2F508FF6}" type="pres">
      <dgm:prSet presAssocID="{0B175655-036D-484F-AE78-9A1CA9FBE3D4}" presName="node" presStyleLbl="node1" presStyleIdx="1" presStyleCnt="5">
        <dgm:presLayoutVars>
          <dgm:bulletEnabled val="1"/>
        </dgm:presLayoutVars>
      </dgm:prSet>
      <dgm:spPr/>
      <dgm:t>
        <a:bodyPr/>
        <a:lstStyle/>
        <a:p>
          <a:endParaRPr lang="en-US"/>
        </a:p>
      </dgm:t>
    </dgm:pt>
    <dgm:pt modelId="{FCC96964-86F8-459F-A768-09404211A5FC}" type="pres">
      <dgm:prSet presAssocID="{9919545D-D2B2-4854-A607-022B4CE19BE9}" presName="sibTrans" presStyleCnt="0"/>
      <dgm:spPr/>
    </dgm:pt>
    <dgm:pt modelId="{CD388F66-3D06-468A-BF48-51FECC5E1993}" type="pres">
      <dgm:prSet presAssocID="{C06ECA5D-73F2-47ED-A1BC-9BA800E56854}" presName="node" presStyleLbl="node1" presStyleIdx="2" presStyleCnt="5">
        <dgm:presLayoutVars>
          <dgm:bulletEnabled val="1"/>
        </dgm:presLayoutVars>
      </dgm:prSet>
      <dgm:spPr/>
      <dgm:t>
        <a:bodyPr/>
        <a:lstStyle/>
        <a:p>
          <a:endParaRPr lang="en-US"/>
        </a:p>
      </dgm:t>
    </dgm:pt>
    <dgm:pt modelId="{5D5A3C7D-8306-443F-9C01-92D76285D36F}" type="pres">
      <dgm:prSet presAssocID="{ADCE6B0E-C6B4-4A1C-8362-6B0F1905A376}" presName="sibTrans" presStyleCnt="0"/>
      <dgm:spPr/>
    </dgm:pt>
    <dgm:pt modelId="{B628071E-5CD2-487F-9D88-5854832EE1A2}" type="pres">
      <dgm:prSet presAssocID="{8ED307DD-66D4-48AD-BD35-351AF833441D}" presName="node" presStyleLbl="node1" presStyleIdx="3" presStyleCnt="5">
        <dgm:presLayoutVars>
          <dgm:bulletEnabled val="1"/>
        </dgm:presLayoutVars>
      </dgm:prSet>
      <dgm:spPr/>
      <dgm:t>
        <a:bodyPr/>
        <a:lstStyle/>
        <a:p>
          <a:endParaRPr lang="en-US"/>
        </a:p>
      </dgm:t>
    </dgm:pt>
    <dgm:pt modelId="{5ADE24FE-4AE8-45E8-B2DD-4182751825E9}" type="pres">
      <dgm:prSet presAssocID="{E77292EB-7BE7-4297-89C0-F859D0E7ADCF}" presName="sibTrans" presStyleCnt="0"/>
      <dgm:spPr/>
    </dgm:pt>
    <dgm:pt modelId="{2261B9EB-544B-479E-9B84-D73958BC527C}" type="pres">
      <dgm:prSet presAssocID="{BC3B30A5-EC4C-4205-80D3-974B7CA6C2A8}" presName="node" presStyleLbl="node1" presStyleIdx="4" presStyleCnt="5">
        <dgm:presLayoutVars>
          <dgm:bulletEnabled val="1"/>
        </dgm:presLayoutVars>
      </dgm:prSet>
      <dgm:spPr/>
      <dgm:t>
        <a:bodyPr/>
        <a:lstStyle/>
        <a:p>
          <a:endParaRPr lang="en-US"/>
        </a:p>
      </dgm:t>
    </dgm:pt>
  </dgm:ptLst>
  <dgm:cxnLst>
    <dgm:cxn modelId="{516650D2-B4B3-46FF-8D77-46F5F706C4A8}" type="presOf" srcId="{8ED307DD-66D4-48AD-BD35-351AF833441D}" destId="{B628071E-5CD2-487F-9D88-5854832EE1A2}" srcOrd="0" destOrd="0" presId="urn:microsoft.com/office/officeart/2005/8/layout/default"/>
    <dgm:cxn modelId="{B3B8BB61-5C4D-4142-B0C8-C349BFDC9B9C}" type="presOf" srcId="{BC3B30A5-EC4C-4205-80D3-974B7CA6C2A8}" destId="{2261B9EB-544B-479E-9B84-D73958BC527C}" srcOrd="0" destOrd="0" presId="urn:microsoft.com/office/officeart/2005/8/layout/default"/>
    <dgm:cxn modelId="{9E174EBD-B3FB-4B43-9DE9-67DC967A4B78}" type="presOf" srcId="{38B63C0C-3D6F-4627-B80A-D85C8F568E62}" destId="{6FEB568E-941B-4514-A237-10FEFB692AA4}" srcOrd="0" destOrd="0" presId="urn:microsoft.com/office/officeart/2005/8/layout/default"/>
    <dgm:cxn modelId="{8ED05FF9-2CE0-4EB2-99A2-B39BF0EB5277}" type="presOf" srcId="{C06ECA5D-73F2-47ED-A1BC-9BA800E56854}" destId="{CD388F66-3D06-468A-BF48-51FECC5E1993}" srcOrd="0" destOrd="0" presId="urn:microsoft.com/office/officeart/2005/8/layout/default"/>
    <dgm:cxn modelId="{C0AEE32E-8BB4-4938-8730-AD7354D18F60}" type="presOf" srcId="{9F6DC4B5-1AA4-42D2-B18D-4F3E8AC3526D}" destId="{03EAA28C-4E2C-4823-B098-EDB270B4A65C}" srcOrd="0" destOrd="0" presId="urn:microsoft.com/office/officeart/2005/8/layout/default"/>
    <dgm:cxn modelId="{865EEE79-7D79-4DCA-AF28-6FCBBB09F469}" srcId="{38B63C0C-3D6F-4627-B80A-D85C8F568E62}" destId="{C06ECA5D-73F2-47ED-A1BC-9BA800E56854}" srcOrd="2" destOrd="0" parTransId="{09E93C0B-20D6-46E6-8F62-31625F753C3C}" sibTransId="{ADCE6B0E-C6B4-4A1C-8362-6B0F1905A376}"/>
    <dgm:cxn modelId="{B622A21B-0BE9-4BB8-B3CB-A6843318F3E7}" srcId="{38B63C0C-3D6F-4627-B80A-D85C8F568E62}" destId="{BC3B30A5-EC4C-4205-80D3-974B7CA6C2A8}" srcOrd="4" destOrd="0" parTransId="{DCCB86A6-77CA-4D6A-8AE6-070CE2987072}" sibTransId="{6B4E80A1-DCAF-4D2D-8379-95C2A18DE71F}"/>
    <dgm:cxn modelId="{0EED388D-238A-4FCA-B7B0-C9F069102507}" srcId="{38B63C0C-3D6F-4627-B80A-D85C8F568E62}" destId="{0B175655-036D-484F-AE78-9A1CA9FBE3D4}" srcOrd="1" destOrd="0" parTransId="{C8F44692-3DEB-4E6A-B8B8-E3316454DDF3}" sibTransId="{9919545D-D2B2-4854-A607-022B4CE19BE9}"/>
    <dgm:cxn modelId="{E7A42E7E-6B77-4997-87CA-13CA42A5226D}" type="presOf" srcId="{0B175655-036D-484F-AE78-9A1CA9FBE3D4}" destId="{68C4AEE1-9DDD-48C6-AC0A-351C2F508FF6}" srcOrd="0" destOrd="0" presId="urn:microsoft.com/office/officeart/2005/8/layout/default"/>
    <dgm:cxn modelId="{C3E9E1DC-1173-413F-BAB7-FF10D69F234E}" srcId="{38B63C0C-3D6F-4627-B80A-D85C8F568E62}" destId="{8ED307DD-66D4-48AD-BD35-351AF833441D}" srcOrd="3" destOrd="0" parTransId="{D50F3FD1-6222-4B7D-BAD9-E60FCEF7A9EC}" sibTransId="{E77292EB-7BE7-4297-89C0-F859D0E7ADCF}"/>
    <dgm:cxn modelId="{550D968E-30BA-49F9-8A2D-89EFACD7D4E4}" srcId="{38B63C0C-3D6F-4627-B80A-D85C8F568E62}" destId="{9F6DC4B5-1AA4-42D2-B18D-4F3E8AC3526D}" srcOrd="0" destOrd="0" parTransId="{65485F4A-AAFF-400A-82E7-AE231C27E99F}" sibTransId="{DCA6D2D6-79B1-48B8-AE09-DB3D6B3D427B}"/>
    <dgm:cxn modelId="{8F74924E-F15D-48A7-A651-97D89BD679C6}" type="presParOf" srcId="{6FEB568E-941B-4514-A237-10FEFB692AA4}" destId="{03EAA28C-4E2C-4823-B098-EDB270B4A65C}" srcOrd="0" destOrd="0" presId="urn:microsoft.com/office/officeart/2005/8/layout/default"/>
    <dgm:cxn modelId="{DFC2AE8E-94E1-4662-9A61-19F487490EEE}" type="presParOf" srcId="{6FEB568E-941B-4514-A237-10FEFB692AA4}" destId="{9B7B3391-5209-4F9B-B123-8AD86BDC8263}" srcOrd="1" destOrd="0" presId="urn:microsoft.com/office/officeart/2005/8/layout/default"/>
    <dgm:cxn modelId="{7415CF6B-CA7C-47E9-872A-A2990A08C674}" type="presParOf" srcId="{6FEB568E-941B-4514-A237-10FEFB692AA4}" destId="{68C4AEE1-9DDD-48C6-AC0A-351C2F508FF6}" srcOrd="2" destOrd="0" presId="urn:microsoft.com/office/officeart/2005/8/layout/default"/>
    <dgm:cxn modelId="{D2039BFD-79B8-4E19-8C55-2939285C905B}" type="presParOf" srcId="{6FEB568E-941B-4514-A237-10FEFB692AA4}" destId="{FCC96964-86F8-459F-A768-09404211A5FC}" srcOrd="3" destOrd="0" presId="urn:microsoft.com/office/officeart/2005/8/layout/default"/>
    <dgm:cxn modelId="{002BD96B-F7E1-41E9-92DE-245AC1D317D7}" type="presParOf" srcId="{6FEB568E-941B-4514-A237-10FEFB692AA4}" destId="{CD388F66-3D06-468A-BF48-51FECC5E1993}" srcOrd="4" destOrd="0" presId="urn:microsoft.com/office/officeart/2005/8/layout/default"/>
    <dgm:cxn modelId="{AED30064-A4F5-4AD9-BA9E-8E4CDD7A8248}" type="presParOf" srcId="{6FEB568E-941B-4514-A237-10FEFB692AA4}" destId="{5D5A3C7D-8306-443F-9C01-92D76285D36F}" srcOrd="5" destOrd="0" presId="urn:microsoft.com/office/officeart/2005/8/layout/default"/>
    <dgm:cxn modelId="{FC7CBAD9-0D55-407A-A205-FA093536DF21}" type="presParOf" srcId="{6FEB568E-941B-4514-A237-10FEFB692AA4}" destId="{B628071E-5CD2-487F-9D88-5854832EE1A2}" srcOrd="6" destOrd="0" presId="urn:microsoft.com/office/officeart/2005/8/layout/default"/>
    <dgm:cxn modelId="{6CC26C59-EB6F-4F71-BAAA-0373A5CBDAB1}" type="presParOf" srcId="{6FEB568E-941B-4514-A237-10FEFB692AA4}" destId="{5ADE24FE-4AE8-45E8-B2DD-4182751825E9}" srcOrd="7" destOrd="0" presId="urn:microsoft.com/office/officeart/2005/8/layout/default"/>
    <dgm:cxn modelId="{BC0B5E2E-8F40-4159-B19A-3F421FBB8D13}" type="presParOf" srcId="{6FEB568E-941B-4514-A237-10FEFB692AA4}" destId="{2261B9EB-544B-479E-9B84-D73958BC527C}"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73D85F8-46DF-4F52-A38B-8A5909B8205E}" type="doc">
      <dgm:prSet loTypeId="urn:microsoft.com/office/officeart/2009/3/layout/IncreasingArrowsProcess" loCatId="process" qsTypeId="urn:microsoft.com/office/officeart/2005/8/quickstyle/3d1" qsCatId="3D" csTypeId="urn:microsoft.com/office/officeart/2005/8/colors/accent0_3" csCatId="mainScheme" phldr="1"/>
      <dgm:spPr/>
      <dgm:t>
        <a:bodyPr/>
        <a:lstStyle/>
        <a:p>
          <a:endParaRPr lang="en-US"/>
        </a:p>
      </dgm:t>
    </dgm:pt>
    <dgm:pt modelId="{21D7B384-6AB8-42F7-A569-512DC327860D}">
      <dgm:prSet phldrT="[Text]"/>
      <dgm:spPr>
        <a:solidFill>
          <a:srgbClr val="FF33CC"/>
        </a:solidFill>
      </dgm:spPr>
      <dgm:t>
        <a:bodyPr/>
        <a:lstStyle/>
        <a:p>
          <a:r>
            <a:rPr lang="en-US" b="1" dirty="0" smtClean="0">
              <a:effectLst>
                <a:outerShdw blurRad="38100" dist="38100" dir="2700000" algn="tl">
                  <a:srgbClr val="000000">
                    <a:alpha val="43137"/>
                  </a:srgbClr>
                </a:outerShdw>
              </a:effectLst>
            </a:rPr>
            <a:t>As a message-creating medium</a:t>
          </a:r>
          <a:endParaRPr lang="en-US" b="1" dirty="0">
            <a:effectLst>
              <a:outerShdw blurRad="38100" dist="38100" dir="2700000" algn="tl">
                <a:srgbClr val="000000">
                  <a:alpha val="43137"/>
                </a:srgbClr>
              </a:outerShdw>
            </a:effectLst>
          </a:endParaRPr>
        </a:p>
      </dgm:t>
    </dgm:pt>
    <dgm:pt modelId="{77456060-EA0D-48C5-B249-764F08B30CEF}" type="parTrans" cxnId="{F1692D2F-2DC6-4CC0-AE68-D7B9E2985EC3}">
      <dgm:prSet/>
      <dgm:spPr/>
      <dgm:t>
        <a:bodyPr/>
        <a:lstStyle/>
        <a:p>
          <a:endParaRPr lang="en-US" b="1">
            <a:effectLst>
              <a:outerShdw blurRad="38100" dist="38100" dir="2700000" algn="tl">
                <a:srgbClr val="000000">
                  <a:alpha val="43137"/>
                </a:srgbClr>
              </a:outerShdw>
            </a:effectLst>
          </a:endParaRPr>
        </a:p>
      </dgm:t>
    </dgm:pt>
    <dgm:pt modelId="{F04E7105-EE5D-4CA2-9E75-D4CD0CC91CA1}" type="sibTrans" cxnId="{F1692D2F-2DC6-4CC0-AE68-D7B9E2985EC3}">
      <dgm:prSet/>
      <dgm:spPr/>
      <dgm:t>
        <a:bodyPr/>
        <a:lstStyle/>
        <a:p>
          <a:endParaRPr lang="en-US" b="1">
            <a:effectLst>
              <a:outerShdw blurRad="38100" dist="38100" dir="2700000" algn="tl">
                <a:srgbClr val="000000">
                  <a:alpha val="43137"/>
                </a:srgbClr>
              </a:outerShdw>
            </a:effectLst>
          </a:endParaRPr>
        </a:p>
      </dgm:t>
    </dgm:pt>
    <dgm:pt modelId="{1A85F0A3-E36F-4945-881F-3A6354B402C3}">
      <dgm:prSet phldrT="[Text]"/>
      <dgm:spPr>
        <a:solidFill>
          <a:srgbClr val="FF99FF"/>
        </a:solidFill>
      </dgm:spPr>
      <dgm:t>
        <a:bodyPr/>
        <a:lstStyle/>
        <a:p>
          <a:r>
            <a:rPr lang="en-US" b="1" dirty="0" smtClean="0">
              <a:effectLst>
                <a:outerShdw blurRad="38100" dist="38100" dir="2700000" algn="tl">
                  <a:srgbClr val="000000">
                    <a:alpha val="43137"/>
                  </a:srgbClr>
                </a:outerShdw>
              </a:effectLst>
            </a:rPr>
            <a:t>Using symbolic cues to communicate to the audience about the nature and quality of the service experience</a:t>
          </a:r>
          <a:endParaRPr lang="en-US" b="1" dirty="0">
            <a:effectLst>
              <a:outerShdw blurRad="38100" dist="38100" dir="2700000" algn="tl">
                <a:srgbClr val="000000">
                  <a:alpha val="43137"/>
                </a:srgbClr>
              </a:outerShdw>
            </a:effectLst>
          </a:endParaRPr>
        </a:p>
      </dgm:t>
    </dgm:pt>
    <dgm:pt modelId="{8C4722F9-A988-4873-82CE-C0DB957C3603}" type="parTrans" cxnId="{D8A36C86-F7F9-4C6A-861E-10332C18438D}">
      <dgm:prSet/>
      <dgm:spPr/>
      <dgm:t>
        <a:bodyPr/>
        <a:lstStyle/>
        <a:p>
          <a:endParaRPr lang="en-US" b="1">
            <a:effectLst>
              <a:outerShdw blurRad="38100" dist="38100" dir="2700000" algn="tl">
                <a:srgbClr val="000000">
                  <a:alpha val="43137"/>
                </a:srgbClr>
              </a:outerShdw>
            </a:effectLst>
          </a:endParaRPr>
        </a:p>
      </dgm:t>
    </dgm:pt>
    <dgm:pt modelId="{B987E02C-7848-4B0C-8677-0EC30C6B9971}" type="sibTrans" cxnId="{D8A36C86-F7F9-4C6A-861E-10332C18438D}">
      <dgm:prSet/>
      <dgm:spPr/>
      <dgm:t>
        <a:bodyPr/>
        <a:lstStyle/>
        <a:p>
          <a:endParaRPr lang="en-US" b="1">
            <a:effectLst>
              <a:outerShdw blurRad="38100" dist="38100" dir="2700000" algn="tl">
                <a:srgbClr val="000000">
                  <a:alpha val="43137"/>
                </a:srgbClr>
              </a:outerShdw>
            </a:effectLst>
          </a:endParaRPr>
        </a:p>
      </dgm:t>
    </dgm:pt>
    <dgm:pt modelId="{74202763-C0DF-4B43-8B97-1D02293FC4AF}">
      <dgm:prSet phldrT="[Text]"/>
      <dgm:spPr>
        <a:solidFill>
          <a:srgbClr val="FFC000"/>
        </a:solidFill>
      </dgm:spPr>
      <dgm:t>
        <a:bodyPr/>
        <a:lstStyle/>
        <a:p>
          <a:r>
            <a:rPr lang="en-US" b="1" dirty="0" smtClean="0">
              <a:solidFill>
                <a:schemeClr val="tx1"/>
              </a:solidFill>
              <a:effectLst>
                <a:outerShdw blurRad="38100" dist="38100" dir="2700000" algn="tl">
                  <a:srgbClr val="000000">
                    <a:alpha val="43137"/>
                  </a:srgbClr>
                </a:outerShdw>
              </a:effectLst>
            </a:rPr>
            <a:t>As an attention-creating medium</a:t>
          </a:r>
          <a:endParaRPr lang="en-US" b="1" dirty="0">
            <a:solidFill>
              <a:schemeClr val="tx1"/>
            </a:solidFill>
            <a:effectLst>
              <a:outerShdw blurRad="38100" dist="38100" dir="2700000" algn="tl">
                <a:srgbClr val="000000">
                  <a:alpha val="43137"/>
                </a:srgbClr>
              </a:outerShdw>
            </a:effectLst>
          </a:endParaRPr>
        </a:p>
      </dgm:t>
    </dgm:pt>
    <dgm:pt modelId="{24829444-A4B8-4595-888F-68AACA3117B4}" type="parTrans" cxnId="{0970B85B-FAD7-4DDE-846C-2365BDF52031}">
      <dgm:prSet/>
      <dgm:spPr/>
      <dgm:t>
        <a:bodyPr/>
        <a:lstStyle/>
        <a:p>
          <a:endParaRPr lang="en-US" b="1">
            <a:effectLst>
              <a:outerShdw blurRad="38100" dist="38100" dir="2700000" algn="tl">
                <a:srgbClr val="000000">
                  <a:alpha val="43137"/>
                </a:srgbClr>
              </a:outerShdw>
            </a:effectLst>
          </a:endParaRPr>
        </a:p>
      </dgm:t>
    </dgm:pt>
    <dgm:pt modelId="{C569FCC8-492C-4C25-9EEE-3D6DDB7D3B29}" type="sibTrans" cxnId="{0970B85B-FAD7-4DDE-846C-2365BDF52031}">
      <dgm:prSet/>
      <dgm:spPr/>
      <dgm:t>
        <a:bodyPr/>
        <a:lstStyle/>
        <a:p>
          <a:endParaRPr lang="en-US" b="1">
            <a:effectLst>
              <a:outerShdw blurRad="38100" dist="38100" dir="2700000" algn="tl">
                <a:srgbClr val="000000">
                  <a:alpha val="43137"/>
                </a:srgbClr>
              </a:outerShdw>
            </a:effectLst>
          </a:endParaRPr>
        </a:p>
      </dgm:t>
    </dgm:pt>
    <dgm:pt modelId="{C828EF2F-268D-44BF-B4E2-778B4FC4F837}">
      <dgm:prSet phldrT="[Text]"/>
      <dgm:spPr>
        <a:solidFill>
          <a:srgbClr val="FFFF99"/>
        </a:solidFill>
      </dgm:spPr>
      <dgm:t>
        <a:bodyPr/>
        <a:lstStyle/>
        <a:p>
          <a:r>
            <a:rPr lang="en-US" b="1" dirty="0" smtClean="0">
              <a:effectLst>
                <a:outerShdw blurRad="38100" dist="38100" dir="2700000" algn="tl">
                  <a:srgbClr val="000000">
                    <a:alpha val="43137"/>
                  </a:srgbClr>
                </a:outerShdw>
              </a:effectLst>
            </a:rPr>
            <a:t>Make the </a:t>
          </a:r>
          <a:r>
            <a:rPr lang="en-US" b="1" dirty="0" err="1" smtClean="0">
              <a:effectLst>
                <a:outerShdw blurRad="38100" dist="38100" dir="2700000" algn="tl">
                  <a:srgbClr val="000000">
                    <a:alpha val="43137"/>
                  </a:srgbClr>
                </a:outerShdw>
              </a:effectLst>
            </a:rPr>
            <a:t>servicescape</a:t>
          </a:r>
          <a:r>
            <a:rPr lang="en-US" b="1" dirty="0" smtClean="0">
              <a:effectLst>
                <a:outerShdw blurRad="38100" dist="38100" dir="2700000" algn="tl">
                  <a:srgbClr val="000000">
                    <a:alpha val="43137"/>
                  </a:srgbClr>
                </a:outerShdw>
              </a:effectLst>
            </a:rPr>
            <a:t> stand out from competing establishments,  attract customers from target segments</a:t>
          </a:r>
          <a:endParaRPr lang="en-US" b="1" dirty="0">
            <a:effectLst>
              <a:outerShdw blurRad="38100" dist="38100" dir="2700000" algn="tl">
                <a:srgbClr val="000000">
                  <a:alpha val="43137"/>
                </a:srgbClr>
              </a:outerShdw>
            </a:effectLst>
          </a:endParaRPr>
        </a:p>
      </dgm:t>
    </dgm:pt>
    <dgm:pt modelId="{1500A36F-982A-4566-95E6-331FCA5434F9}" type="parTrans" cxnId="{64766A12-4902-4FC4-893B-0C3E110F3346}">
      <dgm:prSet/>
      <dgm:spPr/>
      <dgm:t>
        <a:bodyPr/>
        <a:lstStyle/>
        <a:p>
          <a:endParaRPr lang="en-US" b="1">
            <a:effectLst>
              <a:outerShdw blurRad="38100" dist="38100" dir="2700000" algn="tl">
                <a:srgbClr val="000000">
                  <a:alpha val="43137"/>
                </a:srgbClr>
              </a:outerShdw>
            </a:effectLst>
          </a:endParaRPr>
        </a:p>
      </dgm:t>
    </dgm:pt>
    <dgm:pt modelId="{436CC640-594C-48A2-B800-B9AB6AE2250B}" type="sibTrans" cxnId="{64766A12-4902-4FC4-893B-0C3E110F3346}">
      <dgm:prSet/>
      <dgm:spPr/>
      <dgm:t>
        <a:bodyPr/>
        <a:lstStyle/>
        <a:p>
          <a:endParaRPr lang="en-US" b="1">
            <a:effectLst>
              <a:outerShdw blurRad="38100" dist="38100" dir="2700000" algn="tl">
                <a:srgbClr val="000000">
                  <a:alpha val="43137"/>
                </a:srgbClr>
              </a:outerShdw>
            </a:effectLst>
          </a:endParaRPr>
        </a:p>
      </dgm:t>
    </dgm:pt>
    <dgm:pt modelId="{F10277B5-D690-4396-880A-078B54B4A6ED}">
      <dgm:prSet phldrT="[Text]"/>
      <dgm:spPr>
        <a:solidFill>
          <a:srgbClr val="00CC00"/>
        </a:solidFill>
      </dgm:spPr>
      <dgm:t>
        <a:bodyPr/>
        <a:lstStyle/>
        <a:p>
          <a:r>
            <a:rPr lang="en-US" b="1" dirty="0" smtClean="0">
              <a:effectLst>
                <a:outerShdw blurRad="38100" dist="38100" dir="2700000" algn="tl">
                  <a:srgbClr val="000000">
                    <a:alpha val="43137"/>
                  </a:srgbClr>
                </a:outerShdw>
              </a:effectLst>
            </a:rPr>
            <a:t>As an affect-creating medium</a:t>
          </a:r>
          <a:endParaRPr lang="en-US" b="1" dirty="0">
            <a:effectLst>
              <a:outerShdw blurRad="38100" dist="38100" dir="2700000" algn="tl">
                <a:srgbClr val="000000">
                  <a:alpha val="43137"/>
                </a:srgbClr>
              </a:outerShdw>
            </a:effectLst>
          </a:endParaRPr>
        </a:p>
      </dgm:t>
    </dgm:pt>
    <dgm:pt modelId="{81C5B5A1-882D-47B2-B1AA-BE0E5365D997}" type="parTrans" cxnId="{3A267755-4288-4D4A-869F-41222FF11A4E}">
      <dgm:prSet/>
      <dgm:spPr/>
      <dgm:t>
        <a:bodyPr/>
        <a:lstStyle/>
        <a:p>
          <a:endParaRPr lang="en-US" b="1">
            <a:effectLst>
              <a:outerShdw blurRad="38100" dist="38100" dir="2700000" algn="tl">
                <a:srgbClr val="000000">
                  <a:alpha val="43137"/>
                </a:srgbClr>
              </a:outerShdw>
            </a:effectLst>
          </a:endParaRPr>
        </a:p>
      </dgm:t>
    </dgm:pt>
    <dgm:pt modelId="{24DCD9F6-7952-4BDA-AA5D-2CBBA5E7A415}" type="sibTrans" cxnId="{3A267755-4288-4D4A-869F-41222FF11A4E}">
      <dgm:prSet/>
      <dgm:spPr/>
      <dgm:t>
        <a:bodyPr/>
        <a:lstStyle/>
        <a:p>
          <a:endParaRPr lang="en-US" b="1">
            <a:effectLst>
              <a:outerShdw blurRad="38100" dist="38100" dir="2700000" algn="tl">
                <a:srgbClr val="000000">
                  <a:alpha val="43137"/>
                </a:srgbClr>
              </a:outerShdw>
            </a:effectLst>
          </a:endParaRPr>
        </a:p>
      </dgm:t>
    </dgm:pt>
    <dgm:pt modelId="{CD52B7CB-AFE1-451F-ADD0-86AF9F48CD55}">
      <dgm:prSet phldrT="[Text]"/>
      <dgm:spPr>
        <a:solidFill>
          <a:srgbClr val="CCFF99"/>
        </a:solidFill>
      </dgm:spPr>
      <dgm:t>
        <a:bodyPr/>
        <a:lstStyle/>
        <a:p>
          <a:r>
            <a:rPr lang="en-US" b="1" dirty="0" smtClean="0">
              <a:effectLst>
                <a:outerShdw blurRad="38100" dist="38100" dir="2700000" algn="tl">
                  <a:srgbClr val="000000">
                    <a:alpha val="43137"/>
                  </a:srgbClr>
                </a:outerShdw>
              </a:effectLst>
            </a:rPr>
            <a:t>Colors</a:t>
          </a:r>
        </a:p>
        <a:p>
          <a:r>
            <a:rPr lang="en-US" b="1" dirty="0" smtClean="0">
              <a:effectLst>
                <a:outerShdw blurRad="38100" dist="38100" dir="2700000" algn="tl">
                  <a:srgbClr val="000000">
                    <a:alpha val="43137"/>
                  </a:srgbClr>
                </a:outerShdw>
              </a:effectLst>
            </a:rPr>
            <a:t>Textures</a:t>
          </a:r>
        </a:p>
        <a:p>
          <a:r>
            <a:rPr lang="en-US" b="1" dirty="0" smtClean="0">
              <a:effectLst>
                <a:outerShdw blurRad="38100" dist="38100" dir="2700000" algn="tl">
                  <a:srgbClr val="000000">
                    <a:alpha val="43137"/>
                  </a:srgbClr>
                </a:outerShdw>
              </a:effectLst>
            </a:rPr>
            <a:t>Sounds</a:t>
          </a:r>
        </a:p>
        <a:p>
          <a:r>
            <a:rPr lang="en-US" b="1" dirty="0" smtClean="0">
              <a:effectLst>
                <a:outerShdw blurRad="38100" dist="38100" dir="2700000" algn="tl">
                  <a:srgbClr val="000000">
                    <a:alpha val="43137"/>
                  </a:srgbClr>
                </a:outerShdw>
              </a:effectLst>
            </a:rPr>
            <a:t>Scents</a:t>
          </a:r>
        </a:p>
        <a:p>
          <a:r>
            <a:rPr lang="en-US" b="1" dirty="0" smtClean="0">
              <a:effectLst>
                <a:outerShdw blurRad="38100" dist="38100" dir="2700000" algn="tl">
                  <a:srgbClr val="000000">
                    <a:alpha val="43137"/>
                  </a:srgbClr>
                </a:outerShdw>
              </a:effectLst>
            </a:rPr>
            <a:t>Spatial design</a:t>
          </a:r>
          <a:endParaRPr lang="en-US" b="1" dirty="0">
            <a:effectLst>
              <a:outerShdw blurRad="38100" dist="38100" dir="2700000" algn="tl">
                <a:srgbClr val="000000">
                  <a:alpha val="43137"/>
                </a:srgbClr>
              </a:outerShdw>
            </a:effectLst>
          </a:endParaRPr>
        </a:p>
      </dgm:t>
    </dgm:pt>
    <dgm:pt modelId="{4153491E-D3C8-4D56-9D43-95927E0FE092}" type="parTrans" cxnId="{4EF939F7-9518-434D-BCB4-95DD6EE2BBB3}">
      <dgm:prSet/>
      <dgm:spPr/>
      <dgm:t>
        <a:bodyPr/>
        <a:lstStyle/>
        <a:p>
          <a:endParaRPr lang="en-US" b="1">
            <a:effectLst>
              <a:outerShdw blurRad="38100" dist="38100" dir="2700000" algn="tl">
                <a:srgbClr val="000000">
                  <a:alpha val="43137"/>
                </a:srgbClr>
              </a:outerShdw>
            </a:effectLst>
          </a:endParaRPr>
        </a:p>
      </dgm:t>
    </dgm:pt>
    <dgm:pt modelId="{97366EE4-CF51-42D8-9B27-709C513387EB}" type="sibTrans" cxnId="{4EF939F7-9518-434D-BCB4-95DD6EE2BBB3}">
      <dgm:prSet/>
      <dgm:spPr/>
      <dgm:t>
        <a:bodyPr/>
        <a:lstStyle/>
        <a:p>
          <a:endParaRPr lang="en-US" b="1">
            <a:effectLst>
              <a:outerShdw blurRad="38100" dist="38100" dir="2700000" algn="tl">
                <a:srgbClr val="000000">
                  <a:alpha val="43137"/>
                </a:srgbClr>
              </a:outerShdw>
            </a:effectLst>
          </a:endParaRPr>
        </a:p>
      </dgm:t>
    </dgm:pt>
    <dgm:pt modelId="{764D8A12-5CDB-4BBC-9CF3-C959C48D90F7}" type="pres">
      <dgm:prSet presAssocID="{E73D85F8-46DF-4F52-A38B-8A5909B8205E}" presName="Name0" presStyleCnt="0">
        <dgm:presLayoutVars>
          <dgm:chMax val="5"/>
          <dgm:chPref val="5"/>
          <dgm:dir/>
          <dgm:animLvl val="lvl"/>
        </dgm:presLayoutVars>
      </dgm:prSet>
      <dgm:spPr/>
      <dgm:t>
        <a:bodyPr/>
        <a:lstStyle/>
        <a:p>
          <a:endParaRPr lang="zh-CN" altLang="en-US"/>
        </a:p>
      </dgm:t>
    </dgm:pt>
    <dgm:pt modelId="{132A2327-3AF9-4587-803B-5CE7083B70D8}" type="pres">
      <dgm:prSet presAssocID="{21D7B384-6AB8-42F7-A569-512DC327860D}" presName="parentText1" presStyleLbl="node1" presStyleIdx="0" presStyleCnt="3">
        <dgm:presLayoutVars>
          <dgm:chMax/>
          <dgm:chPref val="3"/>
          <dgm:bulletEnabled val="1"/>
        </dgm:presLayoutVars>
      </dgm:prSet>
      <dgm:spPr/>
      <dgm:t>
        <a:bodyPr/>
        <a:lstStyle/>
        <a:p>
          <a:endParaRPr lang="zh-CN" altLang="en-US"/>
        </a:p>
      </dgm:t>
    </dgm:pt>
    <dgm:pt modelId="{AFF3E822-2CF7-495C-897C-580446F011FE}" type="pres">
      <dgm:prSet presAssocID="{21D7B384-6AB8-42F7-A569-512DC327860D}" presName="childText1" presStyleLbl="solidAlignAcc1" presStyleIdx="0" presStyleCnt="3" custScaleX="86093">
        <dgm:presLayoutVars>
          <dgm:chMax val="0"/>
          <dgm:chPref val="0"/>
          <dgm:bulletEnabled val="1"/>
        </dgm:presLayoutVars>
      </dgm:prSet>
      <dgm:spPr/>
      <dgm:t>
        <a:bodyPr/>
        <a:lstStyle/>
        <a:p>
          <a:endParaRPr lang="en-US"/>
        </a:p>
      </dgm:t>
    </dgm:pt>
    <dgm:pt modelId="{85B557B2-3545-415C-8FCE-9BE2F4247105}" type="pres">
      <dgm:prSet presAssocID="{74202763-C0DF-4B43-8B97-1D02293FC4AF}" presName="parentText2" presStyleLbl="node1" presStyleIdx="1" presStyleCnt="3" custScaleX="109306">
        <dgm:presLayoutVars>
          <dgm:chMax/>
          <dgm:chPref val="3"/>
          <dgm:bulletEnabled val="1"/>
        </dgm:presLayoutVars>
      </dgm:prSet>
      <dgm:spPr/>
      <dgm:t>
        <a:bodyPr/>
        <a:lstStyle/>
        <a:p>
          <a:endParaRPr lang="en-US"/>
        </a:p>
      </dgm:t>
    </dgm:pt>
    <dgm:pt modelId="{F4365895-C742-43CA-93EB-79D4B8DE2963}" type="pres">
      <dgm:prSet presAssocID="{74202763-C0DF-4B43-8B97-1D02293FC4AF}" presName="childText2" presStyleLbl="solidAlignAcc1" presStyleIdx="1" presStyleCnt="3" custLinFactNeighborX="-4105" custLinFactNeighborY="-3856">
        <dgm:presLayoutVars>
          <dgm:chMax val="0"/>
          <dgm:chPref val="0"/>
          <dgm:bulletEnabled val="1"/>
        </dgm:presLayoutVars>
      </dgm:prSet>
      <dgm:spPr/>
      <dgm:t>
        <a:bodyPr/>
        <a:lstStyle/>
        <a:p>
          <a:endParaRPr lang="en-US"/>
        </a:p>
      </dgm:t>
    </dgm:pt>
    <dgm:pt modelId="{50899A3C-8F22-461F-98F8-BB3454D37ED8}" type="pres">
      <dgm:prSet presAssocID="{F10277B5-D690-4396-880A-078B54B4A6ED}" presName="parentText3" presStyleLbl="node1" presStyleIdx="2" presStyleCnt="3" custScaleX="123332">
        <dgm:presLayoutVars>
          <dgm:chMax/>
          <dgm:chPref val="3"/>
          <dgm:bulletEnabled val="1"/>
        </dgm:presLayoutVars>
      </dgm:prSet>
      <dgm:spPr/>
      <dgm:t>
        <a:bodyPr/>
        <a:lstStyle/>
        <a:p>
          <a:endParaRPr lang="en-US"/>
        </a:p>
      </dgm:t>
    </dgm:pt>
    <dgm:pt modelId="{8D1B04A8-DD28-4009-AE34-9E686F1AD506}" type="pres">
      <dgm:prSet presAssocID="{F10277B5-D690-4396-880A-078B54B4A6ED}" presName="childText3" presStyleLbl="solidAlignAcc1" presStyleIdx="2" presStyleCnt="3">
        <dgm:presLayoutVars>
          <dgm:chMax val="0"/>
          <dgm:chPref val="0"/>
          <dgm:bulletEnabled val="1"/>
        </dgm:presLayoutVars>
      </dgm:prSet>
      <dgm:spPr/>
      <dgm:t>
        <a:bodyPr/>
        <a:lstStyle/>
        <a:p>
          <a:endParaRPr lang="en-US"/>
        </a:p>
      </dgm:t>
    </dgm:pt>
  </dgm:ptLst>
  <dgm:cxnLst>
    <dgm:cxn modelId="{64766A12-4902-4FC4-893B-0C3E110F3346}" srcId="{74202763-C0DF-4B43-8B97-1D02293FC4AF}" destId="{C828EF2F-268D-44BF-B4E2-778B4FC4F837}" srcOrd="0" destOrd="0" parTransId="{1500A36F-982A-4566-95E6-331FCA5434F9}" sibTransId="{436CC640-594C-48A2-B800-B9AB6AE2250B}"/>
    <dgm:cxn modelId="{4EF939F7-9518-434D-BCB4-95DD6EE2BBB3}" srcId="{F10277B5-D690-4396-880A-078B54B4A6ED}" destId="{CD52B7CB-AFE1-451F-ADD0-86AF9F48CD55}" srcOrd="0" destOrd="0" parTransId="{4153491E-D3C8-4D56-9D43-95927E0FE092}" sibTransId="{97366EE4-CF51-42D8-9B27-709C513387EB}"/>
    <dgm:cxn modelId="{3A267755-4288-4D4A-869F-41222FF11A4E}" srcId="{E73D85F8-46DF-4F52-A38B-8A5909B8205E}" destId="{F10277B5-D690-4396-880A-078B54B4A6ED}" srcOrd="2" destOrd="0" parTransId="{81C5B5A1-882D-47B2-B1AA-BE0E5365D997}" sibTransId="{24DCD9F6-7952-4BDA-AA5D-2CBBA5E7A415}"/>
    <dgm:cxn modelId="{0970B85B-FAD7-4DDE-846C-2365BDF52031}" srcId="{E73D85F8-46DF-4F52-A38B-8A5909B8205E}" destId="{74202763-C0DF-4B43-8B97-1D02293FC4AF}" srcOrd="1" destOrd="0" parTransId="{24829444-A4B8-4595-888F-68AACA3117B4}" sibTransId="{C569FCC8-492C-4C25-9EEE-3D6DDB7D3B29}"/>
    <dgm:cxn modelId="{07BCB5DE-4DC1-400B-A07A-B2141D94144A}" type="presOf" srcId="{E73D85F8-46DF-4F52-A38B-8A5909B8205E}" destId="{764D8A12-5CDB-4BBC-9CF3-C959C48D90F7}" srcOrd="0" destOrd="0" presId="urn:microsoft.com/office/officeart/2009/3/layout/IncreasingArrowsProcess"/>
    <dgm:cxn modelId="{D8A36C86-F7F9-4C6A-861E-10332C18438D}" srcId="{21D7B384-6AB8-42F7-A569-512DC327860D}" destId="{1A85F0A3-E36F-4945-881F-3A6354B402C3}" srcOrd="0" destOrd="0" parTransId="{8C4722F9-A988-4873-82CE-C0DB957C3603}" sibTransId="{B987E02C-7848-4B0C-8677-0EC30C6B9971}"/>
    <dgm:cxn modelId="{EAC3539C-9A03-4CD1-AE51-A73FA1ABF060}" type="presOf" srcId="{1A85F0A3-E36F-4945-881F-3A6354B402C3}" destId="{AFF3E822-2CF7-495C-897C-580446F011FE}" srcOrd="0" destOrd="0" presId="urn:microsoft.com/office/officeart/2009/3/layout/IncreasingArrowsProcess"/>
    <dgm:cxn modelId="{D87D1735-D8AF-4921-B795-0DA6FBC8F05B}" type="presOf" srcId="{21D7B384-6AB8-42F7-A569-512DC327860D}" destId="{132A2327-3AF9-4587-803B-5CE7083B70D8}" srcOrd="0" destOrd="0" presId="urn:microsoft.com/office/officeart/2009/3/layout/IncreasingArrowsProcess"/>
    <dgm:cxn modelId="{F1692D2F-2DC6-4CC0-AE68-D7B9E2985EC3}" srcId="{E73D85F8-46DF-4F52-A38B-8A5909B8205E}" destId="{21D7B384-6AB8-42F7-A569-512DC327860D}" srcOrd="0" destOrd="0" parTransId="{77456060-EA0D-48C5-B249-764F08B30CEF}" sibTransId="{F04E7105-EE5D-4CA2-9E75-D4CD0CC91CA1}"/>
    <dgm:cxn modelId="{D400CC84-3904-4DDE-A1C5-7245B822686F}" type="presOf" srcId="{C828EF2F-268D-44BF-B4E2-778B4FC4F837}" destId="{F4365895-C742-43CA-93EB-79D4B8DE2963}" srcOrd="0" destOrd="0" presId="urn:microsoft.com/office/officeart/2009/3/layout/IncreasingArrowsProcess"/>
    <dgm:cxn modelId="{FAA3D0DD-5DFC-4D55-958D-34E7384FD2E1}" type="presOf" srcId="{CD52B7CB-AFE1-451F-ADD0-86AF9F48CD55}" destId="{8D1B04A8-DD28-4009-AE34-9E686F1AD506}" srcOrd="0" destOrd="0" presId="urn:microsoft.com/office/officeart/2009/3/layout/IncreasingArrowsProcess"/>
    <dgm:cxn modelId="{54ED2B54-406F-45A3-8D8D-1B2798CF9A96}" type="presOf" srcId="{F10277B5-D690-4396-880A-078B54B4A6ED}" destId="{50899A3C-8F22-461F-98F8-BB3454D37ED8}" srcOrd="0" destOrd="0" presId="urn:microsoft.com/office/officeart/2009/3/layout/IncreasingArrowsProcess"/>
    <dgm:cxn modelId="{51F13A9B-BC2A-451E-B1BB-80B27D1B95EC}" type="presOf" srcId="{74202763-C0DF-4B43-8B97-1D02293FC4AF}" destId="{85B557B2-3545-415C-8FCE-9BE2F4247105}" srcOrd="0" destOrd="0" presId="urn:microsoft.com/office/officeart/2009/3/layout/IncreasingArrowsProcess"/>
    <dgm:cxn modelId="{8E060D09-E4C5-42DE-B59B-A43C7F348669}" type="presParOf" srcId="{764D8A12-5CDB-4BBC-9CF3-C959C48D90F7}" destId="{132A2327-3AF9-4587-803B-5CE7083B70D8}" srcOrd="0" destOrd="0" presId="urn:microsoft.com/office/officeart/2009/3/layout/IncreasingArrowsProcess"/>
    <dgm:cxn modelId="{BBBFC66A-46D6-4185-9410-4BE3D598A849}" type="presParOf" srcId="{764D8A12-5CDB-4BBC-9CF3-C959C48D90F7}" destId="{AFF3E822-2CF7-495C-897C-580446F011FE}" srcOrd="1" destOrd="0" presId="urn:microsoft.com/office/officeart/2009/3/layout/IncreasingArrowsProcess"/>
    <dgm:cxn modelId="{D39055B7-EC10-41E4-9DDD-20573B34FCF1}" type="presParOf" srcId="{764D8A12-5CDB-4BBC-9CF3-C959C48D90F7}" destId="{85B557B2-3545-415C-8FCE-9BE2F4247105}" srcOrd="2" destOrd="0" presId="urn:microsoft.com/office/officeart/2009/3/layout/IncreasingArrowsProcess"/>
    <dgm:cxn modelId="{3B9F2CCA-91CD-4A59-94D1-A2AFAB2B8018}" type="presParOf" srcId="{764D8A12-5CDB-4BBC-9CF3-C959C48D90F7}" destId="{F4365895-C742-43CA-93EB-79D4B8DE2963}" srcOrd="3" destOrd="0" presId="urn:microsoft.com/office/officeart/2009/3/layout/IncreasingArrowsProcess"/>
    <dgm:cxn modelId="{E40F8997-3974-4DE5-933A-C611F91BB792}" type="presParOf" srcId="{764D8A12-5CDB-4BBC-9CF3-C959C48D90F7}" destId="{50899A3C-8F22-461F-98F8-BB3454D37ED8}" srcOrd="4" destOrd="0" presId="urn:microsoft.com/office/officeart/2009/3/layout/IncreasingArrowsProcess"/>
    <dgm:cxn modelId="{C3451F15-D7B6-4A21-A49D-EFE467E4C784}" type="presParOf" srcId="{764D8A12-5CDB-4BBC-9CF3-C959C48D90F7}" destId="{8D1B04A8-DD28-4009-AE34-9E686F1AD506}"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B52249B-F28D-4E68-A446-338AAD3D1847}" type="doc">
      <dgm:prSet loTypeId="urn:microsoft.com/office/officeart/2005/8/layout/vList5" loCatId="list" qsTypeId="urn:microsoft.com/office/officeart/2009/2/quickstyle/3d8" qsCatId="3D" csTypeId="urn:microsoft.com/office/officeart/2005/8/colors/accent2_3" csCatId="accent2" phldr="1"/>
      <dgm:spPr/>
      <dgm:t>
        <a:bodyPr/>
        <a:lstStyle/>
        <a:p>
          <a:endParaRPr lang="en-US"/>
        </a:p>
      </dgm:t>
    </dgm:pt>
    <dgm:pt modelId="{09A66F5F-14A1-443D-AF01-D43019551F14}">
      <dgm:prSet phldrT="[Text]"/>
      <dgm:spPr/>
      <dgm:t>
        <a:bodyPr/>
        <a:lstStyle/>
        <a:p>
          <a:r>
            <a:rPr lang="en-US" b="1" dirty="0" smtClean="0">
              <a:effectLst>
                <a:outerShdw blurRad="38100" dist="38100" dir="2700000" algn="tl">
                  <a:srgbClr val="000000">
                    <a:alpha val="43137"/>
                  </a:srgbClr>
                </a:outerShdw>
              </a:effectLst>
            </a:rPr>
            <a:t>Cognitive</a:t>
          </a:r>
          <a:endParaRPr lang="en-US" b="1" dirty="0">
            <a:effectLst>
              <a:outerShdw blurRad="38100" dist="38100" dir="2700000" algn="tl">
                <a:srgbClr val="000000">
                  <a:alpha val="43137"/>
                </a:srgbClr>
              </a:outerShdw>
            </a:effectLst>
          </a:endParaRPr>
        </a:p>
      </dgm:t>
    </dgm:pt>
    <dgm:pt modelId="{90BE090C-64A7-4E31-8845-996D68B5DCCF}" type="parTrans" cxnId="{A9AE1624-C746-4F1A-A282-2ABE789942B0}">
      <dgm:prSet/>
      <dgm:spPr/>
      <dgm:t>
        <a:bodyPr/>
        <a:lstStyle/>
        <a:p>
          <a:endParaRPr lang="en-US" b="1">
            <a:effectLst>
              <a:outerShdw blurRad="38100" dist="38100" dir="2700000" algn="tl">
                <a:srgbClr val="000000">
                  <a:alpha val="43137"/>
                </a:srgbClr>
              </a:outerShdw>
            </a:effectLst>
          </a:endParaRPr>
        </a:p>
      </dgm:t>
    </dgm:pt>
    <dgm:pt modelId="{FE1E6B52-7F2D-4BB7-A321-A5AA5BF9D15A}" type="sibTrans" cxnId="{A9AE1624-C746-4F1A-A282-2ABE789942B0}">
      <dgm:prSet/>
      <dgm:spPr/>
      <dgm:t>
        <a:bodyPr/>
        <a:lstStyle/>
        <a:p>
          <a:endParaRPr lang="en-US" b="1">
            <a:effectLst>
              <a:outerShdw blurRad="38100" dist="38100" dir="2700000" algn="tl">
                <a:srgbClr val="000000">
                  <a:alpha val="43137"/>
                </a:srgbClr>
              </a:outerShdw>
            </a:effectLst>
          </a:endParaRPr>
        </a:p>
      </dgm:t>
    </dgm:pt>
    <dgm:pt modelId="{B55173EB-1ACA-4C83-B0C0-3CC06B4E1718}">
      <dgm:prSet phldrT="[Text]"/>
      <dgm:spPr/>
      <dgm:t>
        <a:bodyPr/>
        <a:lstStyle/>
        <a:p>
          <a:r>
            <a:rPr lang="en-US" b="1" dirty="0" smtClean="0">
              <a:effectLst>
                <a:outerShdw blurRad="38100" dist="38100" dir="2700000" algn="tl">
                  <a:srgbClr val="000000">
                    <a:alpha val="43137"/>
                  </a:srgbClr>
                </a:outerShdw>
              </a:effectLst>
            </a:rPr>
            <a:t>Quality</a:t>
          </a:r>
          <a:endParaRPr lang="en-US" b="1" dirty="0">
            <a:effectLst>
              <a:outerShdw blurRad="38100" dist="38100" dir="2700000" algn="tl">
                <a:srgbClr val="000000">
                  <a:alpha val="43137"/>
                </a:srgbClr>
              </a:outerShdw>
            </a:effectLst>
          </a:endParaRPr>
        </a:p>
      </dgm:t>
    </dgm:pt>
    <dgm:pt modelId="{1B93EE0B-B0C2-48C9-AF26-3428FFAFB34B}" type="parTrans" cxnId="{65C28D49-7A0E-4FF2-B0A4-22E31EA91589}">
      <dgm:prSet/>
      <dgm:spPr/>
      <dgm:t>
        <a:bodyPr/>
        <a:lstStyle/>
        <a:p>
          <a:endParaRPr lang="en-US" b="1">
            <a:effectLst>
              <a:outerShdw blurRad="38100" dist="38100" dir="2700000" algn="tl">
                <a:srgbClr val="000000">
                  <a:alpha val="43137"/>
                </a:srgbClr>
              </a:outerShdw>
            </a:effectLst>
          </a:endParaRPr>
        </a:p>
      </dgm:t>
    </dgm:pt>
    <dgm:pt modelId="{212931CB-5434-4155-9345-3F1EF3506648}" type="sibTrans" cxnId="{65C28D49-7A0E-4FF2-B0A4-22E31EA91589}">
      <dgm:prSet/>
      <dgm:spPr/>
      <dgm:t>
        <a:bodyPr/>
        <a:lstStyle/>
        <a:p>
          <a:endParaRPr lang="en-US" b="1">
            <a:effectLst>
              <a:outerShdw blurRad="38100" dist="38100" dir="2700000" algn="tl">
                <a:srgbClr val="000000">
                  <a:alpha val="43137"/>
                </a:srgbClr>
              </a:outerShdw>
            </a:effectLst>
          </a:endParaRPr>
        </a:p>
      </dgm:t>
    </dgm:pt>
    <dgm:pt modelId="{E054FC78-EB83-41A1-AA4F-4E61E08ACF97}">
      <dgm:prSet phldrT="[Text]"/>
      <dgm:spPr/>
      <dgm:t>
        <a:bodyPr/>
        <a:lstStyle/>
        <a:p>
          <a:r>
            <a:rPr lang="en-US" b="1" dirty="0" smtClean="0">
              <a:effectLst>
                <a:outerShdw blurRad="38100" dist="38100" dir="2700000" algn="tl">
                  <a:srgbClr val="000000">
                    <a:alpha val="43137"/>
                  </a:srgbClr>
                </a:outerShdw>
              </a:effectLst>
            </a:rPr>
            <a:t>Beliefs</a:t>
          </a:r>
          <a:endParaRPr lang="en-US" b="1" dirty="0">
            <a:effectLst>
              <a:outerShdw blurRad="38100" dist="38100" dir="2700000" algn="tl">
                <a:srgbClr val="000000">
                  <a:alpha val="43137"/>
                </a:srgbClr>
              </a:outerShdw>
            </a:effectLst>
          </a:endParaRPr>
        </a:p>
      </dgm:t>
    </dgm:pt>
    <dgm:pt modelId="{8C28F7A8-C3E4-4796-BEC6-BAE313637910}" type="parTrans" cxnId="{31C05248-5E33-4568-9DAD-430FC56E4C74}">
      <dgm:prSet/>
      <dgm:spPr/>
      <dgm:t>
        <a:bodyPr/>
        <a:lstStyle/>
        <a:p>
          <a:endParaRPr lang="en-US" b="1">
            <a:effectLst>
              <a:outerShdw blurRad="38100" dist="38100" dir="2700000" algn="tl">
                <a:srgbClr val="000000">
                  <a:alpha val="43137"/>
                </a:srgbClr>
              </a:outerShdw>
            </a:effectLst>
          </a:endParaRPr>
        </a:p>
      </dgm:t>
    </dgm:pt>
    <dgm:pt modelId="{7497149D-DA8C-494E-A3DC-269177E6C67C}" type="sibTrans" cxnId="{31C05248-5E33-4568-9DAD-430FC56E4C74}">
      <dgm:prSet/>
      <dgm:spPr/>
      <dgm:t>
        <a:bodyPr/>
        <a:lstStyle/>
        <a:p>
          <a:endParaRPr lang="en-US" b="1">
            <a:effectLst>
              <a:outerShdw blurRad="38100" dist="38100" dir="2700000" algn="tl">
                <a:srgbClr val="000000">
                  <a:alpha val="43137"/>
                </a:srgbClr>
              </a:outerShdw>
            </a:effectLst>
          </a:endParaRPr>
        </a:p>
      </dgm:t>
    </dgm:pt>
    <dgm:pt modelId="{1F0A7274-5FB8-48B8-A819-767E1B334788}">
      <dgm:prSet phldrT="[Text]"/>
      <dgm:spPr/>
      <dgm:t>
        <a:bodyPr/>
        <a:lstStyle/>
        <a:p>
          <a:r>
            <a:rPr lang="en-US" b="1" dirty="0" smtClean="0">
              <a:effectLst>
                <a:outerShdw blurRad="38100" dist="38100" dir="2700000" algn="tl">
                  <a:srgbClr val="000000">
                    <a:alpha val="43137"/>
                  </a:srgbClr>
                </a:outerShdw>
              </a:effectLst>
            </a:rPr>
            <a:t>Emotional</a:t>
          </a:r>
          <a:endParaRPr lang="en-US" b="1" dirty="0">
            <a:effectLst>
              <a:outerShdw blurRad="38100" dist="38100" dir="2700000" algn="tl">
                <a:srgbClr val="000000">
                  <a:alpha val="43137"/>
                </a:srgbClr>
              </a:outerShdw>
            </a:effectLst>
          </a:endParaRPr>
        </a:p>
      </dgm:t>
    </dgm:pt>
    <dgm:pt modelId="{FD8117B3-22AA-4AA7-98AA-58B128CAF520}" type="parTrans" cxnId="{916A4228-7C61-4574-8DF3-2059439831D7}">
      <dgm:prSet/>
      <dgm:spPr/>
      <dgm:t>
        <a:bodyPr/>
        <a:lstStyle/>
        <a:p>
          <a:endParaRPr lang="en-US" b="1">
            <a:effectLst>
              <a:outerShdw blurRad="38100" dist="38100" dir="2700000" algn="tl">
                <a:srgbClr val="000000">
                  <a:alpha val="43137"/>
                </a:srgbClr>
              </a:outerShdw>
            </a:effectLst>
          </a:endParaRPr>
        </a:p>
      </dgm:t>
    </dgm:pt>
    <dgm:pt modelId="{629FD2E2-C693-4A8A-B6CD-1F2FDDAB1C0E}" type="sibTrans" cxnId="{916A4228-7C61-4574-8DF3-2059439831D7}">
      <dgm:prSet/>
      <dgm:spPr/>
      <dgm:t>
        <a:bodyPr/>
        <a:lstStyle/>
        <a:p>
          <a:endParaRPr lang="en-US" b="1">
            <a:effectLst>
              <a:outerShdw blurRad="38100" dist="38100" dir="2700000" algn="tl">
                <a:srgbClr val="000000">
                  <a:alpha val="43137"/>
                </a:srgbClr>
              </a:outerShdw>
            </a:effectLst>
          </a:endParaRPr>
        </a:p>
      </dgm:t>
    </dgm:pt>
    <dgm:pt modelId="{37BF0C3F-B10D-4A51-ACD0-8B658111BA5A}">
      <dgm:prSet phldrT="[Text]"/>
      <dgm:spPr/>
      <dgm:t>
        <a:bodyPr/>
        <a:lstStyle/>
        <a:p>
          <a:r>
            <a:rPr lang="en-US" b="1" dirty="0" smtClean="0">
              <a:effectLst>
                <a:outerShdw blurRad="38100" dist="38100" dir="2700000" algn="tl">
                  <a:srgbClr val="000000">
                    <a:alpha val="43137"/>
                  </a:srgbClr>
                </a:outerShdw>
              </a:effectLst>
            </a:rPr>
            <a:t>Feelings</a:t>
          </a:r>
          <a:endParaRPr lang="en-US" b="1" dirty="0">
            <a:effectLst>
              <a:outerShdw blurRad="38100" dist="38100" dir="2700000" algn="tl">
                <a:srgbClr val="000000">
                  <a:alpha val="43137"/>
                </a:srgbClr>
              </a:outerShdw>
            </a:effectLst>
          </a:endParaRPr>
        </a:p>
      </dgm:t>
    </dgm:pt>
    <dgm:pt modelId="{583A64D2-254B-4AAF-A7BB-22FC1BD2BED0}" type="parTrans" cxnId="{35497231-8D22-4EDC-81B3-9094F807209F}">
      <dgm:prSet/>
      <dgm:spPr/>
      <dgm:t>
        <a:bodyPr/>
        <a:lstStyle/>
        <a:p>
          <a:endParaRPr lang="en-US" b="1">
            <a:effectLst>
              <a:outerShdw blurRad="38100" dist="38100" dir="2700000" algn="tl">
                <a:srgbClr val="000000">
                  <a:alpha val="43137"/>
                </a:srgbClr>
              </a:outerShdw>
            </a:effectLst>
          </a:endParaRPr>
        </a:p>
      </dgm:t>
    </dgm:pt>
    <dgm:pt modelId="{57498B9F-13B5-4723-8820-E35B76999D72}" type="sibTrans" cxnId="{35497231-8D22-4EDC-81B3-9094F807209F}">
      <dgm:prSet/>
      <dgm:spPr/>
      <dgm:t>
        <a:bodyPr/>
        <a:lstStyle/>
        <a:p>
          <a:endParaRPr lang="en-US" b="1">
            <a:effectLst>
              <a:outerShdw blurRad="38100" dist="38100" dir="2700000" algn="tl">
                <a:srgbClr val="000000">
                  <a:alpha val="43137"/>
                </a:srgbClr>
              </a:outerShdw>
            </a:effectLst>
          </a:endParaRPr>
        </a:p>
      </dgm:t>
    </dgm:pt>
    <dgm:pt modelId="{8ED1E99D-8B1A-407D-B607-5327643DCD96}">
      <dgm:prSet phldrT="[Text]"/>
      <dgm:spPr/>
      <dgm:t>
        <a:bodyPr/>
        <a:lstStyle/>
        <a:p>
          <a:r>
            <a:rPr lang="en-US" b="1" dirty="0" smtClean="0">
              <a:effectLst>
                <a:outerShdw blurRad="38100" dist="38100" dir="2700000" algn="tl">
                  <a:srgbClr val="000000">
                    <a:alpha val="43137"/>
                  </a:srgbClr>
                </a:outerShdw>
              </a:effectLst>
            </a:rPr>
            <a:t>Moods</a:t>
          </a:r>
          <a:endParaRPr lang="en-US" b="1" dirty="0">
            <a:effectLst>
              <a:outerShdw blurRad="38100" dist="38100" dir="2700000" algn="tl">
                <a:srgbClr val="000000">
                  <a:alpha val="43137"/>
                </a:srgbClr>
              </a:outerShdw>
            </a:effectLst>
          </a:endParaRPr>
        </a:p>
      </dgm:t>
    </dgm:pt>
    <dgm:pt modelId="{94DD1C5D-5D53-4AA6-8D8F-B55962E4F73F}" type="parTrans" cxnId="{846A0221-66FE-403F-82B8-DE7D89DFD603}">
      <dgm:prSet/>
      <dgm:spPr/>
      <dgm:t>
        <a:bodyPr/>
        <a:lstStyle/>
        <a:p>
          <a:endParaRPr lang="en-US" b="1">
            <a:effectLst>
              <a:outerShdw blurRad="38100" dist="38100" dir="2700000" algn="tl">
                <a:srgbClr val="000000">
                  <a:alpha val="43137"/>
                </a:srgbClr>
              </a:outerShdw>
            </a:effectLst>
          </a:endParaRPr>
        </a:p>
      </dgm:t>
    </dgm:pt>
    <dgm:pt modelId="{43146802-ED3C-475E-A012-B4CBC9694715}" type="sibTrans" cxnId="{846A0221-66FE-403F-82B8-DE7D89DFD603}">
      <dgm:prSet/>
      <dgm:spPr/>
      <dgm:t>
        <a:bodyPr/>
        <a:lstStyle/>
        <a:p>
          <a:endParaRPr lang="en-US" b="1">
            <a:effectLst>
              <a:outerShdw blurRad="38100" dist="38100" dir="2700000" algn="tl">
                <a:srgbClr val="000000">
                  <a:alpha val="43137"/>
                </a:srgbClr>
              </a:outerShdw>
            </a:effectLst>
          </a:endParaRPr>
        </a:p>
      </dgm:t>
    </dgm:pt>
    <dgm:pt modelId="{6E2C7AC1-6000-4ABD-B916-A9FCA3F101C2}">
      <dgm:prSet phldrT="[Text]"/>
      <dgm:spPr/>
      <dgm:t>
        <a:bodyPr/>
        <a:lstStyle/>
        <a:p>
          <a:r>
            <a:rPr lang="en-US" b="1" dirty="0" smtClean="0">
              <a:solidFill>
                <a:schemeClr val="tx1"/>
              </a:solidFill>
              <a:effectLst>
                <a:outerShdw blurRad="38100" dist="38100" dir="2700000" algn="tl">
                  <a:srgbClr val="000000">
                    <a:alpha val="43137"/>
                  </a:srgbClr>
                </a:outerShdw>
              </a:effectLst>
            </a:rPr>
            <a:t>Psychological</a:t>
          </a:r>
          <a:endParaRPr lang="en-US" b="1" dirty="0">
            <a:solidFill>
              <a:schemeClr val="tx1"/>
            </a:solidFill>
            <a:effectLst>
              <a:outerShdw blurRad="38100" dist="38100" dir="2700000" algn="tl">
                <a:srgbClr val="000000">
                  <a:alpha val="43137"/>
                </a:srgbClr>
              </a:outerShdw>
            </a:effectLst>
          </a:endParaRPr>
        </a:p>
      </dgm:t>
    </dgm:pt>
    <dgm:pt modelId="{E302C954-83B0-4BCF-9398-E5F68A6D193C}" type="parTrans" cxnId="{E3DBA846-B2D9-4E05-B4B0-BD94E123D098}">
      <dgm:prSet/>
      <dgm:spPr/>
      <dgm:t>
        <a:bodyPr/>
        <a:lstStyle/>
        <a:p>
          <a:endParaRPr lang="en-US" b="1">
            <a:effectLst>
              <a:outerShdw blurRad="38100" dist="38100" dir="2700000" algn="tl">
                <a:srgbClr val="000000">
                  <a:alpha val="43137"/>
                </a:srgbClr>
              </a:outerShdw>
            </a:effectLst>
          </a:endParaRPr>
        </a:p>
      </dgm:t>
    </dgm:pt>
    <dgm:pt modelId="{91BC66B6-27E3-48B1-961E-BB4970398DD6}" type="sibTrans" cxnId="{E3DBA846-B2D9-4E05-B4B0-BD94E123D098}">
      <dgm:prSet/>
      <dgm:spPr/>
      <dgm:t>
        <a:bodyPr/>
        <a:lstStyle/>
        <a:p>
          <a:endParaRPr lang="en-US" b="1">
            <a:effectLst>
              <a:outerShdw blurRad="38100" dist="38100" dir="2700000" algn="tl">
                <a:srgbClr val="000000">
                  <a:alpha val="43137"/>
                </a:srgbClr>
              </a:outerShdw>
            </a:effectLst>
          </a:endParaRPr>
        </a:p>
      </dgm:t>
    </dgm:pt>
    <dgm:pt modelId="{FA39AEF2-CD9B-4BE9-8D0E-14323C5398D6}">
      <dgm:prSet phldrT="[Text]"/>
      <dgm:spPr/>
      <dgm:t>
        <a:bodyPr/>
        <a:lstStyle/>
        <a:p>
          <a:r>
            <a:rPr lang="en-US" b="1" dirty="0" smtClean="0">
              <a:effectLst>
                <a:outerShdw blurRad="38100" dist="38100" dir="2700000" algn="tl">
                  <a:srgbClr val="000000">
                    <a:alpha val="43137"/>
                  </a:srgbClr>
                </a:outerShdw>
              </a:effectLst>
            </a:rPr>
            <a:t>Pain</a:t>
          </a:r>
          <a:endParaRPr lang="en-US" b="1" dirty="0">
            <a:effectLst>
              <a:outerShdw blurRad="38100" dist="38100" dir="2700000" algn="tl">
                <a:srgbClr val="000000">
                  <a:alpha val="43137"/>
                </a:srgbClr>
              </a:outerShdw>
            </a:effectLst>
          </a:endParaRPr>
        </a:p>
      </dgm:t>
    </dgm:pt>
    <dgm:pt modelId="{78DC1FAE-0C09-4C07-B6F2-D0DDA9873562}" type="parTrans" cxnId="{D54B8459-79E1-4776-BB62-9076902C200B}">
      <dgm:prSet/>
      <dgm:spPr/>
      <dgm:t>
        <a:bodyPr/>
        <a:lstStyle/>
        <a:p>
          <a:endParaRPr lang="en-US" b="1">
            <a:effectLst>
              <a:outerShdw blurRad="38100" dist="38100" dir="2700000" algn="tl">
                <a:srgbClr val="000000">
                  <a:alpha val="43137"/>
                </a:srgbClr>
              </a:outerShdw>
            </a:effectLst>
          </a:endParaRPr>
        </a:p>
      </dgm:t>
    </dgm:pt>
    <dgm:pt modelId="{D75D6158-5E45-402C-850A-024A0F98FDF5}" type="sibTrans" cxnId="{D54B8459-79E1-4776-BB62-9076902C200B}">
      <dgm:prSet/>
      <dgm:spPr/>
      <dgm:t>
        <a:bodyPr/>
        <a:lstStyle/>
        <a:p>
          <a:endParaRPr lang="en-US" b="1">
            <a:effectLst>
              <a:outerShdw blurRad="38100" dist="38100" dir="2700000" algn="tl">
                <a:srgbClr val="000000">
                  <a:alpha val="43137"/>
                </a:srgbClr>
              </a:outerShdw>
            </a:effectLst>
          </a:endParaRPr>
        </a:p>
      </dgm:t>
    </dgm:pt>
    <dgm:pt modelId="{A24D8CFF-DD84-42D6-BD6B-21F9C20C3626}">
      <dgm:prSet phldrT="[Text]"/>
      <dgm:spPr/>
      <dgm:t>
        <a:bodyPr/>
        <a:lstStyle/>
        <a:p>
          <a:r>
            <a:rPr lang="en-US" b="1" dirty="0" smtClean="0">
              <a:effectLst>
                <a:outerShdw blurRad="38100" dist="38100" dir="2700000" algn="tl">
                  <a:srgbClr val="000000">
                    <a:alpha val="43137"/>
                  </a:srgbClr>
                </a:outerShdw>
              </a:effectLst>
            </a:rPr>
            <a:t>Discomfort</a:t>
          </a:r>
          <a:endParaRPr lang="en-US" b="1" dirty="0">
            <a:effectLst>
              <a:outerShdw blurRad="38100" dist="38100" dir="2700000" algn="tl">
                <a:srgbClr val="000000">
                  <a:alpha val="43137"/>
                </a:srgbClr>
              </a:outerShdw>
            </a:effectLst>
          </a:endParaRPr>
        </a:p>
      </dgm:t>
    </dgm:pt>
    <dgm:pt modelId="{30966426-FB62-40DF-9C35-19D03B56BC03}" type="parTrans" cxnId="{A9D9E999-CBCA-4A57-8B75-F1100F9DD6E7}">
      <dgm:prSet/>
      <dgm:spPr/>
      <dgm:t>
        <a:bodyPr/>
        <a:lstStyle/>
        <a:p>
          <a:endParaRPr lang="en-US" b="1">
            <a:effectLst>
              <a:outerShdw blurRad="38100" dist="38100" dir="2700000" algn="tl">
                <a:srgbClr val="000000">
                  <a:alpha val="43137"/>
                </a:srgbClr>
              </a:outerShdw>
            </a:effectLst>
          </a:endParaRPr>
        </a:p>
      </dgm:t>
    </dgm:pt>
    <dgm:pt modelId="{04D5AD88-0CCE-428F-A491-D03302ACA7B9}" type="sibTrans" cxnId="{A9D9E999-CBCA-4A57-8B75-F1100F9DD6E7}">
      <dgm:prSet/>
      <dgm:spPr/>
      <dgm:t>
        <a:bodyPr/>
        <a:lstStyle/>
        <a:p>
          <a:endParaRPr lang="en-US" b="1">
            <a:effectLst>
              <a:outerShdw blurRad="38100" dist="38100" dir="2700000" algn="tl">
                <a:srgbClr val="000000">
                  <a:alpha val="43137"/>
                </a:srgbClr>
              </a:outerShdw>
            </a:effectLst>
          </a:endParaRPr>
        </a:p>
      </dgm:t>
    </dgm:pt>
    <dgm:pt modelId="{670FD957-8947-42DE-B969-F4C22D841055}" type="pres">
      <dgm:prSet presAssocID="{0B52249B-F28D-4E68-A446-338AAD3D1847}" presName="Name0" presStyleCnt="0">
        <dgm:presLayoutVars>
          <dgm:dir/>
          <dgm:animLvl val="lvl"/>
          <dgm:resizeHandles val="exact"/>
        </dgm:presLayoutVars>
      </dgm:prSet>
      <dgm:spPr/>
      <dgm:t>
        <a:bodyPr/>
        <a:lstStyle/>
        <a:p>
          <a:endParaRPr lang="en-US"/>
        </a:p>
      </dgm:t>
    </dgm:pt>
    <dgm:pt modelId="{19F5F5C1-574F-4972-A526-A6D76A86A52E}" type="pres">
      <dgm:prSet presAssocID="{09A66F5F-14A1-443D-AF01-D43019551F14}" presName="linNode" presStyleCnt="0"/>
      <dgm:spPr/>
    </dgm:pt>
    <dgm:pt modelId="{F083BFA2-896A-4FE6-9612-2821EA97654A}" type="pres">
      <dgm:prSet presAssocID="{09A66F5F-14A1-443D-AF01-D43019551F14}" presName="parentText" presStyleLbl="node1" presStyleIdx="0" presStyleCnt="3">
        <dgm:presLayoutVars>
          <dgm:chMax val="1"/>
          <dgm:bulletEnabled val="1"/>
        </dgm:presLayoutVars>
      </dgm:prSet>
      <dgm:spPr/>
      <dgm:t>
        <a:bodyPr/>
        <a:lstStyle/>
        <a:p>
          <a:endParaRPr lang="en-US"/>
        </a:p>
      </dgm:t>
    </dgm:pt>
    <dgm:pt modelId="{795DFBB1-88EE-404E-A3A8-3D976C6C5AFD}" type="pres">
      <dgm:prSet presAssocID="{09A66F5F-14A1-443D-AF01-D43019551F14}" presName="descendantText" presStyleLbl="alignAccFollowNode1" presStyleIdx="0" presStyleCnt="3">
        <dgm:presLayoutVars>
          <dgm:bulletEnabled val="1"/>
        </dgm:presLayoutVars>
      </dgm:prSet>
      <dgm:spPr/>
      <dgm:t>
        <a:bodyPr/>
        <a:lstStyle/>
        <a:p>
          <a:endParaRPr lang="en-US"/>
        </a:p>
      </dgm:t>
    </dgm:pt>
    <dgm:pt modelId="{92D4CAB6-51C8-4951-AB73-AAF973769168}" type="pres">
      <dgm:prSet presAssocID="{FE1E6B52-7F2D-4BB7-A321-A5AA5BF9D15A}" presName="sp" presStyleCnt="0"/>
      <dgm:spPr/>
    </dgm:pt>
    <dgm:pt modelId="{03EEF1BC-BAC9-4728-8B2C-674EF0707C10}" type="pres">
      <dgm:prSet presAssocID="{1F0A7274-5FB8-48B8-A819-767E1B334788}" presName="linNode" presStyleCnt="0"/>
      <dgm:spPr/>
    </dgm:pt>
    <dgm:pt modelId="{E18DE430-A4B6-4867-9A66-A2581257B641}" type="pres">
      <dgm:prSet presAssocID="{1F0A7274-5FB8-48B8-A819-767E1B334788}" presName="parentText" presStyleLbl="node1" presStyleIdx="1" presStyleCnt="3">
        <dgm:presLayoutVars>
          <dgm:chMax val="1"/>
          <dgm:bulletEnabled val="1"/>
        </dgm:presLayoutVars>
      </dgm:prSet>
      <dgm:spPr/>
      <dgm:t>
        <a:bodyPr/>
        <a:lstStyle/>
        <a:p>
          <a:endParaRPr lang="en-US"/>
        </a:p>
      </dgm:t>
    </dgm:pt>
    <dgm:pt modelId="{F51D6596-FE84-4BE2-A18A-46FC3746B8C1}" type="pres">
      <dgm:prSet presAssocID="{1F0A7274-5FB8-48B8-A819-767E1B334788}" presName="descendantText" presStyleLbl="alignAccFollowNode1" presStyleIdx="1" presStyleCnt="3">
        <dgm:presLayoutVars>
          <dgm:bulletEnabled val="1"/>
        </dgm:presLayoutVars>
      </dgm:prSet>
      <dgm:spPr/>
      <dgm:t>
        <a:bodyPr/>
        <a:lstStyle/>
        <a:p>
          <a:endParaRPr lang="en-US"/>
        </a:p>
      </dgm:t>
    </dgm:pt>
    <dgm:pt modelId="{08193D32-FE4F-4A70-BB14-4265B89B1CB6}" type="pres">
      <dgm:prSet presAssocID="{629FD2E2-C693-4A8A-B6CD-1F2FDDAB1C0E}" presName="sp" presStyleCnt="0"/>
      <dgm:spPr/>
    </dgm:pt>
    <dgm:pt modelId="{D3D6D26F-7D48-442A-AC2F-50F69A9E251A}" type="pres">
      <dgm:prSet presAssocID="{6E2C7AC1-6000-4ABD-B916-A9FCA3F101C2}" presName="linNode" presStyleCnt="0"/>
      <dgm:spPr/>
    </dgm:pt>
    <dgm:pt modelId="{429E95C0-A519-49AB-A088-943AE82A7CB0}" type="pres">
      <dgm:prSet presAssocID="{6E2C7AC1-6000-4ABD-B916-A9FCA3F101C2}" presName="parentText" presStyleLbl="node1" presStyleIdx="2" presStyleCnt="3">
        <dgm:presLayoutVars>
          <dgm:chMax val="1"/>
          <dgm:bulletEnabled val="1"/>
        </dgm:presLayoutVars>
      </dgm:prSet>
      <dgm:spPr/>
      <dgm:t>
        <a:bodyPr/>
        <a:lstStyle/>
        <a:p>
          <a:endParaRPr lang="en-US"/>
        </a:p>
      </dgm:t>
    </dgm:pt>
    <dgm:pt modelId="{4E0C831B-3630-4611-B72C-E6EC99810B51}" type="pres">
      <dgm:prSet presAssocID="{6E2C7AC1-6000-4ABD-B916-A9FCA3F101C2}" presName="descendantText" presStyleLbl="alignAccFollowNode1" presStyleIdx="2" presStyleCnt="3">
        <dgm:presLayoutVars>
          <dgm:bulletEnabled val="1"/>
        </dgm:presLayoutVars>
      </dgm:prSet>
      <dgm:spPr/>
      <dgm:t>
        <a:bodyPr/>
        <a:lstStyle/>
        <a:p>
          <a:endParaRPr lang="en-US"/>
        </a:p>
      </dgm:t>
    </dgm:pt>
  </dgm:ptLst>
  <dgm:cxnLst>
    <dgm:cxn modelId="{4A36027C-5C36-461E-ACBD-8555E32847D7}" type="presOf" srcId="{A24D8CFF-DD84-42D6-BD6B-21F9C20C3626}" destId="{4E0C831B-3630-4611-B72C-E6EC99810B51}" srcOrd="0" destOrd="1" presId="urn:microsoft.com/office/officeart/2005/8/layout/vList5"/>
    <dgm:cxn modelId="{4FE1885D-7A6C-4B7E-A7BE-FCD858E49135}" type="presOf" srcId="{FA39AEF2-CD9B-4BE9-8D0E-14323C5398D6}" destId="{4E0C831B-3630-4611-B72C-E6EC99810B51}" srcOrd="0" destOrd="0" presId="urn:microsoft.com/office/officeart/2005/8/layout/vList5"/>
    <dgm:cxn modelId="{D54B8459-79E1-4776-BB62-9076902C200B}" srcId="{6E2C7AC1-6000-4ABD-B916-A9FCA3F101C2}" destId="{FA39AEF2-CD9B-4BE9-8D0E-14323C5398D6}" srcOrd="0" destOrd="0" parTransId="{78DC1FAE-0C09-4C07-B6F2-D0DDA9873562}" sibTransId="{D75D6158-5E45-402C-850A-024A0F98FDF5}"/>
    <dgm:cxn modelId="{01804099-74FB-48C6-A645-9C808271E4D8}" type="presOf" srcId="{B55173EB-1ACA-4C83-B0C0-3CC06B4E1718}" destId="{795DFBB1-88EE-404E-A3A8-3D976C6C5AFD}" srcOrd="0" destOrd="0" presId="urn:microsoft.com/office/officeart/2005/8/layout/vList5"/>
    <dgm:cxn modelId="{39FD2D16-6FC9-4169-898C-212720636CEC}" type="presOf" srcId="{6E2C7AC1-6000-4ABD-B916-A9FCA3F101C2}" destId="{429E95C0-A519-49AB-A088-943AE82A7CB0}" srcOrd="0" destOrd="0" presId="urn:microsoft.com/office/officeart/2005/8/layout/vList5"/>
    <dgm:cxn modelId="{65C28D49-7A0E-4FF2-B0A4-22E31EA91589}" srcId="{09A66F5F-14A1-443D-AF01-D43019551F14}" destId="{B55173EB-1ACA-4C83-B0C0-3CC06B4E1718}" srcOrd="0" destOrd="0" parTransId="{1B93EE0B-B0C2-48C9-AF26-3428FFAFB34B}" sibTransId="{212931CB-5434-4155-9345-3F1EF3506648}"/>
    <dgm:cxn modelId="{A9D9E999-CBCA-4A57-8B75-F1100F9DD6E7}" srcId="{6E2C7AC1-6000-4ABD-B916-A9FCA3F101C2}" destId="{A24D8CFF-DD84-42D6-BD6B-21F9C20C3626}" srcOrd="1" destOrd="0" parTransId="{30966426-FB62-40DF-9C35-19D03B56BC03}" sibTransId="{04D5AD88-0CCE-428F-A491-D03302ACA7B9}"/>
    <dgm:cxn modelId="{41B3C5DB-A55A-4752-8563-3518FFB0716F}" type="presOf" srcId="{09A66F5F-14A1-443D-AF01-D43019551F14}" destId="{F083BFA2-896A-4FE6-9612-2821EA97654A}" srcOrd="0" destOrd="0" presId="urn:microsoft.com/office/officeart/2005/8/layout/vList5"/>
    <dgm:cxn modelId="{A9AE1624-C746-4F1A-A282-2ABE789942B0}" srcId="{0B52249B-F28D-4E68-A446-338AAD3D1847}" destId="{09A66F5F-14A1-443D-AF01-D43019551F14}" srcOrd="0" destOrd="0" parTransId="{90BE090C-64A7-4E31-8845-996D68B5DCCF}" sibTransId="{FE1E6B52-7F2D-4BB7-A321-A5AA5BF9D15A}"/>
    <dgm:cxn modelId="{83511FD1-419F-4555-9C21-8F954452CF9E}" type="presOf" srcId="{8ED1E99D-8B1A-407D-B607-5327643DCD96}" destId="{F51D6596-FE84-4BE2-A18A-46FC3746B8C1}" srcOrd="0" destOrd="1" presId="urn:microsoft.com/office/officeart/2005/8/layout/vList5"/>
    <dgm:cxn modelId="{31C05248-5E33-4568-9DAD-430FC56E4C74}" srcId="{09A66F5F-14A1-443D-AF01-D43019551F14}" destId="{E054FC78-EB83-41A1-AA4F-4E61E08ACF97}" srcOrd="1" destOrd="0" parTransId="{8C28F7A8-C3E4-4796-BEC6-BAE313637910}" sibTransId="{7497149D-DA8C-494E-A3DC-269177E6C67C}"/>
    <dgm:cxn modelId="{3594383D-A430-460B-9F58-E44675E45AFE}" type="presOf" srcId="{0B52249B-F28D-4E68-A446-338AAD3D1847}" destId="{670FD957-8947-42DE-B969-F4C22D841055}" srcOrd="0" destOrd="0" presId="urn:microsoft.com/office/officeart/2005/8/layout/vList5"/>
    <dgm:cxn modelId="{916A4228-7C61-4574-8DF3-2059439831D7}" srcId="{0B52249B-F28D-4E68-A446-338AAD3D1847}" destId="{1F0A7274-5FB8-48B8-A819-767E1B334788}" srcOrd="1" destOrd="0" parTransId="{FD8117B3-22AA-4AA7-98AA-58B128CAF520}" sibTransId="{629FD2E2-C693-4A8A-B6CD-1F2FDDAB1C0E}"/>
    <dgm:cxn modelId="{35497231-8D22-4EDC-81B3-9094F807209F}" srcId="{1F0A7274-5FB8-48B8-A819-767E1B334788}" destId="{37BF0C3F-B10D-4A51-ACD0-8B658111BA5A}" srcOrd="0" destOrd="0" parTransId="{583A64D2-254B-4AAF-A7BB-22FC1BD2BED0}" sibTransId="{57498B9F-13B5-4723-8820-E35B76999D72}"/>
    <dgm:cxn modelId="{53F722A8-6B32-4CE3-9FC4-B5109B01CCEB}" type="presOf" srcId="{37BF0C3F-B10D-4A51-ACD0-8B658111BA5A}" destId="{F51D6596-FE84-4BE2-A18A-46FC3746B8C1}" srcOrd="0" destOrd="0" presId="urn:microsoft.com/office/officeart/2005/8/layout/vList5"/>
    <dgm:cxn modelId="{E0BB1910-55F1-4F08-AE03-471AD4DB4622}" type="presOf" srcId="{E054FC78-EB83-41A1-AA4F-4E61E08ACF97}" destId="{795DFBB1-88EE-404E-A3A8-3D976C6C5AFD}" srcOrd="0" destOrd="1" presId="urn:microsoft.com/office/officeart/2005/8/layout/vList5"/>
    <dgm:cxn modelId="{E3DBA846-B2D9-4E05-B4B0-BD94E123D098}" srcId="{0B52249B-F28D-4E68-A446-338AAD3D1847}" destId="{6E2C7AC1-6000-4ABD-B916-A9FCA3F101C2}" srcOrd="2" destOrd="0" parTransId="{E302C954-83B0-4BCF-9398-E5F68A6D193C}" sibTransId="{91BC66B6-27E3-48B1-961E-BB4970398DD6}"/>
    <dgm:cxn modelId="{70B036D5-1A1E-4A71-AF55-7653A4783C6E}" type="presOf" srcId="{1F0A7274-5FB8-48B8-A819-767E1B334788}" destId="{E18DE430-A4B6-4867-9A66-A2581257B641}" srcOrd="0" destOrd="0" presId="urn:microsoft.com/office/officeart/2005/8/layout/vList5"/>
    <dgm:cxn modelId="{846A0221-66FE-403F-82B8-DE7D89DFD603}" srcId="{1F0A7274-5FB8-48B8-A819-767E1B334788}" destId="{8ED1E99D-8B1A-407D-B607-5327643DCD96}" srcOrd="1" destOrd="0" parTransId="{94DD1C5D-5D53-4AA6-8D8F-B55962E4F73F}" sibTransId="{43146802-ED3C-475E-A012-B4CBC9694715}"/>
    <dgm:cxn modelId="{BDA1EDBC-0B7A-4285-B5BE-86CE1608550C}" type="presParOf" srcId="{670FD957-8947-42DE-B969-F4C22D841055}" destId="{19F5F5C1-574F-4972-A526-A6D76A86A52E}" srcOrd="0" destOrd="0" presId="urn:microsoft.com/office/officeart/2005/8/layout/vList5"/>
    <dgm:cxn modelId="{E7190E62-839E-4B5A-AB01-93E1FCC5CB09}" type="presParOf" srcId="{19F5F5C1-574F-4972-A526-A6D76A86A52E}" destId="{F083BFA2-896A-4FE6-9612-2821EA97654A}" srcOrd="0" destOrd="0" presId="urn:microsoft.com/office/officeart/2005/8/layout/vList5"/>
    <dgm:cxn modelId="{4EA880E9-31F7-4AF4-9266-9C01483EB7E1}" type="presParOf" srcId="{19F5F5C1-574F-4972-A526-A6D76A86A52E}" destId="{795DFBB1-88EE-404E-A3A8-3D976C6C5AFD}" srcOrd="1" destOrd="0" presId="urn:microsoft.com/office/officeart/2005/8/layout/vList5"/>
    <dgm:cxn modelId="{0879E730-70CD-4982-9275-C293DF2D7695}" type="presParOf" srcId="{670FD957-8947-42DE-B969-F4C22D841055}" destId="{92D4CAB6-51C8-4951-AB73-AAF973769168}" srcOrd="1" destOrd="0" presId="urn:microsoft.com/office/officeart/2005/8/layout/vList5"/>
    <dgm:cxn modelId="{FB116242-06D9-43F3-AA92-CFD53BB36FC9}" type="presParOf" srcId="{670FD957-8947-42DE-B969-F4C22D841055}" destId="{03EEF1BC-BAC9-4728-8B2C-674EF0707C10}" srcOrd="2" destOrd="0" presId="urn:microsoft.com/office/officeart/2005/8/layout/vList5"/>
    <dgm:cxn modelId="{6030094D-BAE1-49E9-A807-B2F0E07D87CF}" type="presParOf" srcId="{03EEF1BC-BAC9-4728-8B2C-674EF0707C10}" destId="{E18DE430-A4B6-4867-9A66-A2581257B641}" srcOrd="0" destOrd="0" presId="urn:microsoft.com/office/officeart/2005/8/layout/vList5"/>
    <dgm:cxn modelId="{97114AA1-B7A5-4A46-9C76-47EDCA224C7A}" type="presParOf" srcId="{03EEF1BC-BAC9-4728-8B2C-674EF0707C10}" destId="{F51D6596-FE84-4BE2-A18A-46FC3746B8C1}" srcOrd="1" destOrd="0" presId="urn:microsoft.com/office/officeart/2005/8/layout/vList5"/>
    <dgm:cxn modelId="{E4A7D96B-C328-47BF-BCFF-DA228AA45B28}" type="presParOf" srcId="{670FD957-8947-42DE-B969-F4C22D841055}" destId="{08193D32-FE4F-4A70-BB14-4265B89B1CB6}" srcOrd="3" destOrd="0" presId="urn:microsoft.com/office/officeart/2005/8/layout/vList5"/>
    <dgm:cxn modelId="{D4D63BCB-5402-4B70-8C3C-A4065828D874}" type="presParOf" srcId="{670FD957-8947-42DE-B969-F4C22D841055}" destId="{D3D6D26F-7D48-442A-AC2F-50F69A9E251A}" srcOrd="4" destOrd="0" presId="urn:microsoft.com/office/officeart/2005/8/layout/vList5"/>
    <dgm:cxn modelId="{D086FFBE-7865-4071-9920-5FA9E64E4D59}" type="presParOf" srcId="{D3D6D26F-7D48-442A-AC2F-50F69A9E251A}" destId="{429E95C0-A519-49AB-A088-943AE82A7CB0}" srcOrd="0" destOrd="0" presId="urn:microsoft.com/office/officeart/2005/8/layout/vList5"/>
    <dgm:cxn modelId="{B598D1F6-2E46-411A-9C2D-F8F0B59BB019}" type="presParOf" srcId="{D3D6D26F-7D48-442A-AC2F-50F69A9E251A}" destId="{4E0C831B-3630-4611-B72C-E6EC99810B5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44C298F-EDAB-4576-B7AA-7CDAFDC71972}" type="doc">
      <dgm:prSet loTypeId="urn:microsoft.com/office/officeart/2005/8/layout/process5" loCatId="process" qsTypeId="urn:microsoft.com/office/officeart/2009/2/quickstyle/3d8" qsCatId="3D" csTypeId="urn:microsoft.com/office/officeart/2005/8/colors/accent1_2" csCatId="accent1" phldr="1"/>
      <dgm:spPr/>
      <dgm:t>
        <a:bodyPr/>
        <a:lstStyle/>
        <a:p>
          <a:endParaRPr lang="en-US"/>
        </a:p>
      </dgm:t>
    </dgm:pt>
    <dgm:pt modelId="{649E4F9C-4F94-4370-9F80-C8CD88C51A30}">
      <dgm:prSet phldrT="[Text]"/>
      <dgm:spPr/>
      <dgm:t>
        <a:bodyPr/>
        <a:lstStyle/>
        <a:p>
          <a:r>
            <a:rPr lang="en-US" b="1" dirty="0" smtClean="0">
              <a:solidFill>
                <a:schemeClr val="tx1"/>
              </a:solidFill>
              <a:effectLst>
                <a:outerShdw blurRad="38100" dist="38100" dir="2700000" algn="tl">
                  <a:srgbClr val="000000">
                    <a:alpha val="43137"/>
                  </a:srgbClr>
                </a:outerShdw>
              </a:effectLst>
            </a:rPr>
            <a:t>Directions</a:t>
          </a:r>
          <a:endParaRPr lang="en-US" b="1" dirty="0">
            <a:solidFill>
              <a:schemeClr val="tx1"/>
            </a:solidFill>
            <a:effectLst>
              <a:outerShdw blurRad="38100" dist="38100" dir="2700000" algn="tl">
                <a:srgbClr val="000000">
                  <a:alpha val="43137"/>
                </a:srgbClr>
              </a:outerShdw>
            </a:effectLst>
          </a:endParaRPr>
        </a:p>
      </dgm:t>
    </dgm:pt>
    <dgm:pt modelId="{22B4F0FF-5B41-4101-8CE8-6BFBEE3A3EE2}" type="parTrans" cxnId="{FB1AC96B-DDE1-44AF-8BB4-4888110FFDA9}">
      <dgm:prSet/>
      <dgm:spPr/>
      <dgm:t>
        <a:bodyPr/>
        <a:lstStyle/>
        <a:p>
          <a:endParaRPr lang="en-US" b="1">
            <a:solidFill>
              <a:schemeClr val="tx1"/>
            </a:solidFill>
            <a:effectLst>
              <a:outerShdw blurRad="38100" dist="38100" dir="2700000" algn="tl">
                <a:srgbClr val="000000">
                  <a:alpha val="43137"/>
                </a:srgbClr>
              </a:outerShdw>
            </a:effectLst>
          </a:endParaRPr>
        </a:p>
      </dgm:t>
    </dgm:pt>
    <dgm:pt modelId="{7D22BB7A-C0CF-40C3-B0B5-1070014EEA51}" type="sibTrans" cxnId="{FB1AC96B-DDE1-44AF-8BB4-4888110FFDA9}">
      <dgm:prSet/>
      <dgm:spPr/>
      <dgm:t>
        <a:bodyPr/>
        <a:lstStyle/>
        <a:p>
          <a:endParaRPr lang="en-US" b="1">
            <a:solidFill>
              <a:schemeClr val="tx1"/>
            </a:solidFill>
            <a:effectLst>
              <a:outerShdw blurRad="38100" dist="38100" dir="2700000" algn="tl">
                <a:srgbClr val="000000">
                  <a:alpha val="43137"/>
                </a:srgbClr>
              </a:outerShdw>
            </a:effectLst>
          </a:endParaRPr>
        </a:p>
      </dgm:t>
    </dgm:pt>
    <dgm:pt modelId="{75F795EF-AB3E-490E-AA9D-8A44188672FA}">
      <dgm:prSet phldrT="[Text]"/>
      <dgm:spPr/>
      <dgm:t>
        <a:bodyPr/>
        <a:lstStyle/>
        <a:p>
          <a:r>
            <a:rPr lang="en-US" b="1" dirty="0" smtClean="0">
              <a:solidFill>
                <a:schemeClr val="tx1"/>
              </a:solidFill>
              <a:effectLst>
                <a:outerShdw blurRad="38100" dist="38100" dir="2700000" algn="tl">
                  <a:srgbClr val="000000">
                    <a:alpha val="43137"/>
                  </a:srgbClr>
                </a:outerShdw>
              </a:effectLst>
            </a:rPr>
            <a:t>Instructions</a:t>
          </a:r>
          <a:endParaRPr lang="en-US" b="1" dirty="0">
            <a:solidFill>
              <a:schemeClr val="tx1"/>
            </a:solidFill>
            <a:effectLst>
              <a:outerShdw blurRad="38100" dist="38100" dir="2700000" algn="tl">
                <a:srgbClr val="000000">
                  <a:alpha val="43137"/>
                </a:srgbClr>
              </a:outerShdw>
            </a:effectLst>
          </a:endParaRPr>
        </a:p>
      </dgm:t>
    </dgm:pt>
    <dgm:pt modelId="{554B8179-6360-40A2-9310-50E29C2950C6}" type="parTrans" cxnId="{6D4D6AD3-5809-4520-BF6D-A07EE0EDCD27}">
      <dgm:prSet/>
      <dgm:spPr/>
      <dgm:t>
        <a:bodyPr/>
        <a:lstStyle/>
        <a:p>
          <a:endParaRPr lang="en-US" b="1">
            <a:solidFill>
              <a:schemeClr val="tx1"/>
            </a:solidFill>
            <a:effectLst>
              <a:outerShdw blurRad="38100" dist="38100" dir="2700000" algn="tl">
                <a:srgbClr val="000000">
                  <a:alpha val="43137"/>
                </a:srgbClr>
              </a:outerShdw>
            </a:effectLst>
          </a:endParaRPr>
        </a:p>
      </dgm:t>
    </dgm:pt>
    <dgm:pt modelId="{C024B11C-C4BF-4874-B12C-5619EDDCCED2}" type="sibTrans" cxnId="{6D4D6AD3-5809-4520-BF6D-A07EE0EDCD27}">
      <dgm:prSet/>
      <dgm:spPr/>
      <dgm:t>
        <a:bodyPr/>
        <a:lstStyle/>
        <a:p>
          <a:endParaRPr lang="en-US" b="1">
            <a:solidFill>
              <a:schemeClr val="tx1"/>
            </a:solidFill>
            <a:effectLst>
              <a:outerShdw blurRad="38100" dist="38100" dir="2700000" algn="tl">
                <a:srgbClr val="000000">
                  <a:alpha val="43137"/>
                </a:srgbClr>
              </a:outerShdw>
            </a:effectLst>
          </a:endParaRPr>
        </a:p>
      </dgm:t>
    </dgm:pt>
    <dgm:pt modelId="{A35852E0-AF20-4C3C-AE99-D5F35A6B0EDD}">
      <dgm:prSet phldrT="[Text]"/>
      <dgm:spPr/>
      <dgm:t>
        <a:bodyPr/>
        <a:lstStyle/>
        <a:p>
          <a:r>
            <a:rPr lang="en-US" b="1" dirty="0" smtClean="0">
              <a:solidFill>
                <a:schemeClr val="tx1"/>
              </a:solidFill>
              <a:effectLst>
                <a:outerShdw blurRad="38100" dist="38100" dir="2700000" algn="tl">
                  <a:srgbClr val="000000">
                    <a:alpha val="43137"/>
                  </a:srgbClr>
                </a:outerShdw>
              </a:effectLst>
            </a:rPr>
            <a:t>Facilities</a:t>
          </a:r>
          <a:endParaRPr lang="en-US" b="1" dirty="0">
            <a:solidFill>
              <a:schemeClr val="tx1"/>
            </a:solidFill>
            <a:effectLst>
              <a:outerShdw blurRad="38100" dist="38100" dir="2700000" algn="tl">
                <a:srgbClr val="000000">
                  <a:alpha val="43137"/>
                </a:srgbClr>
              </a:outerShdw>
            </a:effectLst>
          </a:endParaRPr>
        </a:p>
      </dgm:t>
    </dgm:pt>
    <dgm:pt modelId="{0D918A6B-174D-4428-B328-DFF66440C0C6}" type="parTrans" cxnId="{83410773-1A8A-48A0-8674-7F45D39BF6A7}">
      <dgm:prSet/>
      <dgm:spPr/>
      <dgm:t>
        <a:bodyPr/>
        <a:lstStyle/>
        <a:p>
          <a:endParaRPr lang="en-US" b="1">
            <a:solidFill>
              <a:schemeClr val="tx1"/>
            </a:solidFill>
            <a:effectLst>
              <a:outerShdw blurRad="38100" dist="38100" dir="2700000" algn="tl">
                <a:srgbClr val="000000">
                  <a:alpha val="43137"/>
                </a:srgbClr>
              </a:outerShdw>
            </a:effectLst>
          </a:endParaRPr>
        </a:p>
      </dgm:t>
    </dgm:pt>
    <dgm:pt modelId="{BA10A915-7471-457F-A6F3-174AF788C2B9}" type="sibTrans" cxnId="{83410773-1A8A-48A0-8674-7F45D39BF6A7}">
      <dgm:prSet/>
      <dgm:spPr/>
      <dgm:t>
        <a:bodyPr/>
        <a:lstStyle/>
        <a:p>
          <a:endParaRPr lang="en-US" b="1">
            <a:solidFill>
              <a:schemeClr val="tx1"/>
            </a:solidFill>
            <a:effectLst>
              <a:outerShdw blurRad="38100" dist="38100" dir="2700000" algn="tl">
                <a:srgbClr val="000000">
                  <a:alpha val="43137"/>
                </a:srgbClr>
              </a:outerShdw>
            </a:effectLst>
          </a:endParaRPr>
        </a:p>
      </dgm:t>
    </dgm:pt>
    <dgm:pt modelId="{B35A5761-D81E-413A-A601-AF4944E464D3}">
      <dgm:prSet phldrT="[Text]"/>
      <dgm:spPr/>
      <dgm:t>
        <a:bodyPr/>
        <a:lstStyle/>
        <a:p>
          <a:r>
            <a:rPr lang="en-US" b="1" dirty="0" smtClean="0">
              <a:solidFill>
                <a:schemeClr val="tx1"/>
              </a:solidFill>
              <a:effectLst>
                <a:outerShdw blurRad="38100" dist="38100" dir="2700000" algn="tl">
                  <a:srgbClr val="000000">
                    <a:alpha val="43137"/>
                  </a:srgbClr>
                </a:outerShdw>
              </a:effectLst>
            </a:rPr>
            <a:t>Company Symbols</a:t>
          </a:r>
          <a:endParaRPr lang="en-US" b="1" dirty="0">
            <a:solidFill>
              <a:schemeClr val="tx1"/>
            </a:solidFill>
            <a:effectLst>
              <a:outerShdw blurRad="38100" dist="38100" dir="2700000" algn="tl">
                <a:srgbClr val="000000">
                  <a:alpha val="43137"/>
                </a:srgbClr>
              </a:outerShdw>
            </a:effectLst>
          </a:endParaRPr>
        </a:p>
      </dgm:t>
    </dgm:pt>
    <dgm:pt modelId="{C7128FBB-68D5-485B-A45E-D4C5C48D0799}" type="parTrans" cxnId="{B61C2302-9E63-4791-A4D9-3F280581CCDF}">
      <dgm:prSet/>
      <dgm:spPr/>
      <dgm:t>
        <a:bodyPr/>
        <a:lstStyle/>
        <a:p>
          <a:endParaRPr lang="en-US" b="1">
            <a:solidFill>
              <a:schemeClr val="tx1"/>
            </a:solidFill>
            <a:effectLst>
              <a:outerShdw blurRad="38100" dist="38100" dir="2700000" algn="tl">
                <a:srgbClr val="000000">
                  <a:alpha val="43137"/>
                </a:srgbClr>
              </a:outerShdw>
            </a:effectLst>
          </a:endParaRPr>
        </a:p>
      </dgm:t>
    </dgm:pt>
    <dgm:pt modelId="{1CC856E5-844F-4B7C-8CDB-EFA4CA1D223B}" type="sibTrans" cxnId="{B61C2302-9E63-4791-A4D9-3F280581CCDF}">
      <dgm:prSet/>
      <dgm:spPr/>
      <dgm:t>
        <a:bodyPr/>
        <a:lstStyle/>
        <a:p>
          <a:endParaRPr lang="en-US" b="1">
            <a:solidFill>
              <a:schemeClr val="tx1"/>
            </a:solidFill>
            <a:effectLst>
              <a:outerShdw blurRad="38100" dist="38100" dir="2700000" algn="tl">
                <a:srgbClr val="000000">
                  <a:alpha val="43137"/>
                </a:srgbClr>
              </a:outerShdw>
            </a:effectLst>
          </a:endParaRPr>
        </a:p>
      </dgm:t>
    </dgm:pt>
    <dgm:pt modelId="{0EA173CB-F6B4-4A0B-AD45-B0617A1F457A}">
      <dgm:prSet phldrT="[Text]"/>
      <dgm:spPr/>
      <dgm:t>
        <a:bodyPr/>
        <a:lstStyle/>
        <a:p>
          <a:r>
            <a:rPr lang="en-US" b="1" dirty="0" smtClean="0">
              <a:solidFill>
                <a:schemeClr val="tx1"/>
              </a:solidFill>
              <a:effectLst>
                <a:outerShdw blurRad="38100" dist="38100" dir="2700000" algn="tl">
                  <a:srgbClr val="000000">
                    <a:alpha val="43137"/>
                  </a:srgbClr>
                </a:outerShdw>
              </a:effectLst>
            </a:rPr>
            <a:t>Welcome</a:t>
          </a:r>
          <a:endParaRPr lang="en-US" b="1" dirty="0">
            <a:solidFill>
              <a:schemeClr val="tx1"/>
            </a:solidFill>
            <a:effectLst>
              <a:outerShdw blurRad="38100" dist="38100" dir="2700000" algn="tl">
                <a:srgbClr val="000000">
                  <a:alpha val="43137"/>
                </a:srgbClr>
              </a:outerShdw>
            </a:effectLst>
          </a:endParaRPr>
        </a:p>
      </dgm:t>
    </dgm:pt>
    <dgm:pt modelId="{1BADB413-BA9B-45C0-9F0A-5D915DC5C099}" type="parTrans" cxnId="{465E373B-419D-4151-9F30-C67DE7EC5B08}">
      <dgm:prSet/>
      <dgm:spPr/>
      <dgm:t>
        <a:bodyPr/>
        <a:lstStyle/>
        <a:p>
          <a:endParaRPr lang="en-US" b="1">
            <a:solidFill>
              <a:schemeClr val="tx1"/>
            </a:solidFill>
            <a:effectLst>
              <a:outerShdw blurRad="38100" dist="38100" dir="2700000" algn="tl">
                <a:srgbClr val="000000">
                  <a:alpha val="43137"/>
                </a:srgbClr>
              </a:outerShdw>
            </a:effectLst>
          </a:endParaRPr>
        </a:p>
      </dgm:t>
    </dgm:pt>
    <dgm:pt modelId="{24F91788-DC96-47EF-B2E7-4851C3047F84}" type="sibTrans" cxnId="{465E373B-419D-4151-9F30-C67DE7EC5B08}">
      <dgm:prSet/>
      <dgm:spPr/>
      <dgm:t>
        <a:bodyPr/>
        <a:lstStyle/>
        <a:p>
          <a:endParaRPr lang="en-US" b="1">
            <a:solidFill>
              <a:schemeClr val="tx1"/>
            </a:solidFill>
            <a:effectLst>
              <a:outerShdw blurRad="38100" dist="38100" dir="2700000" algn="tl">
                <a:srgbClr val="000000">
                  <a:alpha val="43137"/>
                </a:srgbClr>
              </a:outerShdw>
            </a:effectLst>
          </a:endParaRPr>
        </a:p>
      </dgm:t>
    </dgm:pt>
    <dgm:pt modelId="{6F5EA390-634D-44F0-A43D-A79449EAF132}">
      <dgm:prSet/>
      <dgm:spPr/>
      <dgm:t>
        <a:bodyPr/>
        <a:lstStyle/>
        <a:p>
          <a:r>
            <a:rPr lang="en-US" b="1" dirty="0" smtClean="0">
              <a:solidFill>
                <a:schemeClr val="tx1"/>
              </a:solidFill>
              <a:effectLst>
                <a:outerShdw blurRad="38100" dist="38100" dir="2700000" algn="tl">
                  <a:srgbClr val="000000">
                    <a:alpha val="43137"/>
                  </a:srgbClr>
                </a:outerShdw>
              </a:effectLst>
            </a:rPr>
            <a:t>Employee</a:t>
          </a:r>
        </a:p>
        <a:p>
          <a:r>
            <a:rPr lang="en-US" b="1" dirty="0" smtClean="0">
              <a:solidFill>
                <a:schemeClr val="tx1"/>
              </a:solidFill>
              <a:effectLst>
                <a:outerShdw blurRad="38100" dist="38100" dir="2700000" algn="tl">
                  <a:srgbClr val="000000">
                    <a:alpha val="43137"/>
                  </a:srgbClr>
                </a:outerShdw>
              </a:effectLst>
            </a:rPr>
            <a:t>Roles</a:t>
          </a:r>
          <a:endParaRPr lang="en-US" b="1" dirty="0">
            <a:solidFill>
              <a:schemeClr val="tx1"/>
            </a:solidFill>
            <a:effectLst>
              <a:outerShdw blurRad="38100" dist="38100" dir="2700000" algn="tl">
                <a:srgbClr val="000000">
                  <a:alpha val="43137"/>
                </a:srgbClr>
              </a:outerShdw>
            </a:effectLst>
          </a:endParaRPr>
        </a:p>
      </dgm:t>
    </dgm:pt>
    <dgm:pt modelId="{8BAC788A-178C-4D5C-AC7D-AB98EA5FB370}" type="parTrans" cxnId="{1415F27C-CDCB-439E-BC95-30FB6BC3D49D}">
      <dgm:prSet/>
      <dgm:spPr/>
      <dgm:t>
        <a:bodyPr/>
        <a:lstStyle/>
        <a:p>
          <a:endParaRPr lang="en-US">
            <a:solidFill>
              <a:schemeClr val="tx1"/>
            </a:solidFill>
          </a:endParaRPr>
        </a:p>
      </dgm:t>
    </dgm:pt>
    <dgm:pt modelId="{D1ADC9C9-D225-44F2-AE8A-C2D16E5939C7}" type="sibTrans" cxnId="{1415F27C-CDCB-439E-BC95-30FB6BC3D49D}">
      <dgm:prSet/>
      <dgm:spPr/>
      <dgm:t>
        <a:bodyPr/>
        <a:lstStyle/>
        <a:p>
          <a:endParaRPr lang="en-US">
            <a:solidFill>
              <a:schemeClr val="tx1"/>
            </a:solidFill>
          </a:endParaRPr>
        </a:p>
      </dgm:t>
    </dgm:pt>
    <dgm:pt modelId="{D3F065BB-F2AA-4D39-94E3-9A21902BE864}" type="pres">
      <dgm:prSet presAssocID="{644C298F-EDAB-4576-B7AA-7CDAFDC71972}" presName="diagram" presStyleCnt="0">
        <dgm:presLayoutVars>
          <dgm:dir/>
          <dgm:resizeHandles val="exact"/>
        </dgm:presLayoutVars>
      </dgm:prSet>
      <dgm:spPr/>
      <dgm:t>
        <a:bodyPr/>
        <a:lstStyle/>
        <a:p>
          <a:endParaRPr lang="en-US"/>
        </a:p>
      </dgm:t>
    </dgm:pt>
    <dgm:pt modelId="{589868AE-0D20-4C48-AD9F-78B4174E41C0}" type="pres">
      <dgm:prSet presAssocID="{649E4F9C-4F94-4370-9F80-C8CD88C51A30}" presName="node" presStyleLbl="node1" presStyleIdx="0" presStyleCnt="6">
        <dgm:presLayoutVars>
          <dgm:bulletEnabled val="1"/>
        </dgm:presLayoutVars>
      </dgm:prSet>
      <dgm:spPr/>
      <dgm:t>
        <a:bodyPr/>
        <a:lstStyle/>
        <a:p>
          <a:endParaRPr lang="en-US"/>
        </a:p>
      </dgm:t>
    </dgm:pt>
    <dgm:pt modelId="{81FCC87E-28F5-4128-93E6-9112A031B23B}" type="pres">
      <dgm:prSet presAssocID="{7D22BB7A-C0CF-40C3-B0B5-1070014EEA51}" presName="sibTrans" presStyleLbl="sibTrans2D1" presStyleIdx="0" presStyleCnt="5"/>
      <dgm:spPr/>
      <dgm:t>
        <a:bodyPr/>
        <a:lstStyle/>
        <a:p>
          <a:endParaRPr lang="en-US"/>
        </a:p>
      </dgm:t>
    </dgm:pt>
    <dgm:pt modelId="{DC3EE0A4-8104-459A-ADC9-1BE7DF808B27}" type="pres">
      <dgm:prSet presAssocID="{7D22BB7A-C0CF-40C3-B0B5-1070014EEA51}" presName="connectorText" presStyleLbl="sibTrans2D1" presStyleIdx="0" presStyleCnt="5"/>
      <dgm:spPr/>
      <dgm:t>
        <a:bodyPr/>
        <a:lstStyle/>
        <a:p>
          <a:endParaRPr lang="en-US"/>
        </a:p>
      </dgm:t>
    </dgm:pt>
    <dgm:pt modelId="{3FB8A978-4659-4816-B659-76ADF10ADE2C}" type="pres">
      <dgm:prSet presAssocID="{75F795EF-AB3E-490E-AA9D-8A44188672FA}" presName="node" presStyleLbl="node1" presStyleIdx="1" presStyleCnt="6">
        <dgm:presLayoutVars>
          <dgm:bulletEnabled val="1"/>
        </dgm:presLayoutVars>
      </dgm:prSet>
      <dgm:spPr/>
      <dgm:t>
        <a:bodyPr/>
        <a:lstStyle/>
        <a:p>
          <a:endParaRPr lang="en-US"/>
        </a:p>
      </dgm:t>
    </dgm:pt>
    <dgm:pt modelId="{253B1FF4-E4DD-48A5-9AD0-4D41C51FEC68}" type="pres">
      <dgm:prSet presAssocID="{C024B11C-C4BF-4874-B12C-5619EDDCCED2}" presName="sibTrans" presStyleLbl="sibTrans2D1" presStyleIdx="1" presStyleCnt="5"/>
      <dgm:spPr/>
      <dgm:t>
        <a:bodyPr/>
        <a:lstStyle/>
        <a:p>
          <a:endParaRPr lang="en-US"/>
        </a:p>
      </dgm:t>
    </dgm:pt>
    <dgm:pt modelId="{0A64B805-AB80-4C70-A2CC-3777201BE056}" type="pres">
      <dgm:prSet presAssocID="{C024B11C-C4BF-4874-B12C-5619EDDCCED2}" presName="connectorText" presStyleLbl="sibTrans2D1" presStyleIdx="1" presStyleCnt="5"/>
      <dgm:spPr/>
      <dgm:t>
        <a:bodyPr/>
        <a:lstStyle/>
        <a:p>
          <a:endParaRPr lang="en-US"/>
        </a:p>
      </dgm:t>
    </dgm:pt>
    <dgm:pt modelId="{087671FF-8E8E-4C68-BDAC-7F841ED2DE91}" type="pres">
      <dgm:prSet presAssocID="{A35852E0-AF20-4C3C-AE99-D5F35A6B0EDD}" presName="node" presStyleLbl="node1" presStyleIdx="2" presStyleCnt="6">
        <dgm:presLayoutVars>
          <dgm:bulletEnabled val="1"/>
        </dgm:presLayoutVars>
      </dgm:prSet>
      <dgm:spPr/>
      <dgm:t>
        <a:bodyPr/>
        <a:lstStyle/>
        <a:p>
          <a:endParaRPr lang="en-US"/>
        </a:p>
      </dgm:t>
    </dgm:pt>
    <dgm:pt modelId="{1AA85D67-3A70-4B9C-ADF0-3C9151EDBDC2}" type="pres">
      <dgm:prSet presAssocID="{BA10A915-7471-457F-A6F3-174AF788C2B9}" presName="sibTrans" presStyleLbl="sibTrans2D1" presStyleIdx="2" presStyleCnt="5"/>
      <dgm:spPr/>
      <dgm:t>
        <a:bodyPr/>
        <a:lstStyle/>
        <a:p>
          <a:endParaRPr lang="en-US"/>
        </a:p>
      </dgm:t>
    </dgm:pt>
    <dgm:pt modelId="{6D7CAF58-454B-489E-989A-EC2BA6C65EB3}" type="pres">
      <dgm:prSet presAssocID="{BA10A915-7471-457F-A6F3-174AF788C2B9}" presName="connectorText" presStyleLbl="sibTrans2D1" presStyleIdx="2" presStyleCnt="5"/>
      <dgm:spPr/>
      <dgm:t>
        <a:bodyPr/>
        <a:lstStyle/>
        <a:p>
          <a:endParaRPr lang="en-US"/>
        </a:p>
      </dgm:t>
    </dgm:pt>
    <dgm:pt modelId="{72F4F694-E50F-45A6-9916-EED571143C57}" type="pres">
      <dgm:prSet presAssocID="{B35A5761-D81E-413A-A601-AF4944E464D3}" presName="node" presStyleLbl="node1" presStyleIdx="3" presStyleCnt="6">
        <dgm:presLayoutVars>
          <dgm:bulletEnabled val="1"/>
        </dgm:presLayoutVars>
      </dgm:prSet>
      <dgm:spPr/>
      <dgm:t>
        <a:bodyPr/>
        <a:lstStyle/>
        <a:p>
          <a:endParaRPr lang="en-US"/>
        </a:p>
      </dgm:t>
    </dgm:pt>
    <dgm:pt modelId="{831E1D1E-0D69-4687-95C0-877CAD2DE129}" type="pres">
      <dgm:prSet presAssocID="{1CC856E5-844F-4B7C-8CDB-EFA4CA1D223B}" presName="sibTrans" presStyleLbl="sibTrans2D1" presStyleIdx="3" presStyleCnt="5"/>
      <dgm:spPr/>
      <dgm:t>
        <a:bodyPr/>
        <a:lstStyle/>
        <a:p>
          <a:endParaRPr lang="en-US"/>
        </a:p>
      </dgm:t>
    </dgm:pt>
    <dgm:pt modelId="{05A2DF2A-6A3D-4741-88DB-17E2713B0797}" type="pres">
      <dgm:prSet presAssocID="{1CC856E5-844F-4B7C-8CDB-EFA4CA1D223B}" presName="connectorText" presStyleLbl="sibTrans2D1" presStyleIdx="3" presStyleCnt="5"/>
      <dgm:spPr/>
      <dgm:t>
        <a:bodyPr/>
        <a:lstStyle/>
        <a:p>
          <a:endParaRPr lang="en-US"/>
        </a:p>
      </dgm:t>
    </dgm:pt>
    <dgm:pt modelId="{DA78F7D8-4FF2-4B4D-ABC3-158EBAA38CE5}" type="pres">
      <dgm:prSet presAssocID="{0EA173CB-F6B4-4A0B-AD45-B0617A1F457A}" presName="node" presStyleLbl="node1" presStyleIdx="4" presStyleCnt="6">
        <dgm:presLayoutVars>
          <dgm:bulletEnabled val="1"/>
        </dgm:presLayoutVars>
      </dgm:prSet>
      <dgm:spPr/>
      <dgm:t>
        <a:bodyPr/>
        <a:lstStyle/>
        <a:p>
          <a:endParaRPr lang="en-US"/>
        </a:p>
      </dgm:t>
    </dgm:pt>
    <dgm:pt modelId="{67D1203F-028F-4A51-B18A-8C446D31F97F}" type="pres">
      <dgm:prSet presAssocID="{24F91788-DC96-47EF-B2E7-4851C3047F84}" presName="sibTrans" presStyleLbl="sibTrans2D1" presStyleIdx="4" presStyleCnt="5"/>
      <dgm:spPr/>
      <dgm:t>
        <a:bodyPr/>
        <a:lstStyle/>
        <a:p>
          <a:endParaRPr lang="en-US"/>
        </a:p>
      </dgm:t>
    </dgm:pt>
    <dgm:pt modelId="{9190A9EF-8C52-448D-9553-0B306E422C7B}" type="pres">
      <dgm:prSet presAssocID="{24F91788-DC96-47EF-B2E7-4851C3047F84}" presName="connectorText" presStyleLbl="sibTrans2D1" presStyleIdx="4" presStyleCnt="5"/>
      <dgm:spPr/>
      <dgm:t>
        <a:bodyPr/>
        <a:lstStyle/>
        <a:p>
          <a:endParaRPr lang="en-US"/>
        </a:p>
      </dgm:t>
    </dgm:pt>
    <dgm:pt modelId="{2F72F0C4-BAD8-476C-9705-6C21FC4B7E0B}" type="pres">
      <dgm:prSet presAssocID="{6F5EA390-634D-44F0-A43D-A79449EAF132}" presName="node" presStyleLbl="node1" presStyleIdx="5" presStyleCnt="6">
        <dgm:presLayoutVars>
          <dgm:bulletEnabled val="1"/>
        </dgm:presLayoutVars>
      </dgm:prSet>
      <dgm:spPr/>
      <dgm:t>
        <a:bodyPr/>
        <a:lstStyle/>
        <a:p>
          <a:endParaRPr lang="en-US"/>
        </a:p>
      </dgm:t>
    </dgm:pt>
  </dgm:ptLst>
  <dgm:cxnLst>
    <dgm:cxn modelId="{83410773-1A8A-48A0-8674-7F45D39BF6A7}" srcId="{644C298F-EDAB-4576-B7AA-7CDAFDC71972}" destId="{A35852E0-AF20-4C3C-AE99-D5F35A6B0EDD}" srcOrd="2" destOrd="0" parTransId="{0D918A6B-174D-4428-B328-DFF66440C0C6}" sibTransId="{BA10A915-7471-457F-A6F3-174AF788C2B9}"/>
    <dgm:cxn modelId="{A90EF166-54A7-4B65-8C3E-C9B3F570405C}" type="presOf" srcId="{BA10A915-7471-457F-A6F3-174AF788C2B9}" destId="{1AA85D67-3A70-4B9C-ADF0-3C9151EDBDC2}" srcOrd="0" destOrd="0" presId="urn:microsoft.com/office/officeart/2005/8/layout/process5"/>
    <dgm:cxn modelId="{4280CD2D-D41A-4FD6-AC00-0978E1B74976}" type="presOf" srcId="{A35852E0-AF20-4C3C-AE99-D5F35A6B0EDD}" destId="{087671FF-8E8E-4C68-BDAC-7F841ED2DE91}" srcOrd="0" destOrd="0" presId="urn:microsoft.com/office/officeart/2005/8/layout/process5"/>
    <dgm:cxn modelId="{96E4DBAE-A7A0-4A87-A0CC-C38E95AE393E}" type="presOf" srcId="{B35A5761-D81E-413A-A601-AF4944E464D3}" destId="{72F4F694-E50F-45A6-9916-EED571143C57}" srcOrd="0" destOrd="0" presId="urn:microsoft.com/office/officeart/2005/8/layout/process5"/>
    <dgm:cxn modelId="{B61C2302-9E63-4791-A4D9-3F280581CCDF}" srcId="{644C298F-EDAB-4576-B7AA-7CDAFDC71972}" destId="{B35A5761-D81E-413A-A601-AF4944E464D3}" srcOrd="3" destOrd="0" parTransId="{C7128FBB-68D5-485B-A45E-D4C5C48D0799}" sibTransId="{1CC856E5-844F-4B7C-8CDB-EFA4CA1D223B}"/>
    <dgm:cxn modelId="{F2E8BF16-57E9-41A4-A3E9-B7CD5A82DC35}" type="presOf" srcId="{644C298F-EDAB-4576-B7AA-7CDAFDC71972}" destId="{D3F065BB-F2AA-4D39-94E3-9A21902BE864}" srcOrd="0" destOrd="0" presId="urn:microsoft.com/office/officeart/2005/8/layout/process5"/>
    <dgm:cxn modelId="{ED63381E-F5A2-4BD8-81D1-906548399D76}" type="presOf" srcId="{C024B11C-C4BF-4874-B12C-5619EDDCCED2}" destId="{253B1FF4-E4DD-48A5-9AD0-4D41C51FEC68}" srcOrd="0" destOrd="0" presId="urn:microsoft.com/office/officeart/2005/8/layout/process5"/>
    <dgm:cxn modelId="{DAB9F179-1301-4AA7-A0DF-A57891F559A4}" type="presOf" srcId="{24F91788-DC96-47EF-B2E7-4851C3047F84}" destId="{9190A9EF-8C52-448D-9553-0B306E422C7B}" srcOrd="1" destOrd="0" presId="urn:microsoft.com/office/officeart/2005/8/layout/process5"/>
    <dgm:cxn modelId="{D2E66FDC-BA10-44B7-BE9E-303797E4900F}" type="presOf" srcId="{BA10A915-7471-457F-A6F3-174AF788C2B9}" destId="{6D7CAF58-454B-489E-989A-EC2BA6C65EB3}" srcOrd="1" destOrd="0" presId="urn:microsoft.com/office/officeart/2005/8/layout/process5"/>
    <dgm:cxn modelId="{F171CD8A-0AA5-4A48-977F-CA5B25FE8751}" type="presOf" srcId="{75F795EF-AB3E-490E-AA9D-8A44188672FA}" destId="{3FB8A978-4659-4816-B659-76ADF10ADE2C}" srcOrd="0" destOrd="0" presId="urn:microsoft.com/office/officeart/2005/8/layout/process5"/>
    <dgm:cxn modelId="{D3C46C3C-A130-4E4F-A888-7D77EBA63013}" type="presOf" srcId="{1CC856E5-844F-4B7C-8CDB-EFA4CA1D223B}" destId="{05A2DF2A-6A3D-4741-88DB-17E2713B0797}" srcOrd="1" destOrd="0" presId="urn:microsoft.com/office/officeart/2005/8/layout/process5"/>
    <dgm:cxn modelId="{EB561E96-233C-472A-8D92-40FEBA69245E}" type="presOf" srcId="{7D22BB7A-C0CF-40C3-B0B5-1070014EEA51}" destId="{DC3EE0A4-8104-459A-ADC9-1BE7DF808B27}" srcOrd="1" destOrd="0" presId="urn:microsoft.com/office/officeart/2005/8/layout/process5"/>
    <dgm:cxn modelId="{4940AEE0-E290-43B0-B05E-CF247A407DA5}" type="presOf" srcId="{0EA173CB-F6B4-4A0B-AD45-B0617A1F457A}" destId="{DA78F7D8-4FF2-4B4D-ABC3-158EBAA38CE5}" srcOrd="0" destOrd="0" presId="urn:microsoft.com/office/officeart/2005/8/layout/process5"/>
    <dgm:cxn modelId="{465E373B-419D-4151-9F30-C67DE7EC5B08}" srcId="{644C298F-EDAB-4576-B7AA-7CDAFDC71972}" destId="{0EA173CB-F6B4-4A0B-AD45-B0617A1F457A}" srcOrd="4" destOrd="0" parTransId="{1BADB413-BA9B-45C0-9F0A-5D915DC5C099}" sibTransId="{24F91788-DC96-47EF-B2E7-4851C3047F84}"/>
    <dgm:cxn modelId="{37550BBF-B3FB-41F4-B876-308666EC410C}" type="presOf" srcId="{24F91788-DC96-47EF-B2E7-4851C3047F84}" destId="{67D1203F-028F-4A51-B18A-8C446D31F97F}" srcOrd="0" destOrd="0" presId="urn:microsoft.com/office/officeart/2005/8/layout/process5"/>
    <dgm:cxn modelId="{B00BFB06-345A-41BF-A951-E06C1A6C0FFF}" type="presOf" srcId="{1CC856E5-844F-4B7C-8CDB-EFA4CA1D223B}" destId="{831E1D1E-0D69-4687-95C0-877CAD2DE129}" srcOrd="0" destOrd="0" presId="urn:microsoft.com/office/officeart/2005/8/layout/process5"/>
    <dgm:cxn modelId="{1415F27C-CDCB-439E-BC95-30FB6BC3D49D}" srcId="{644C298F-EDAB-4576-B7AA-7CDAFDC71972}" destId="{6F5EA390-634D-44F0-A43D-A79449EAF132}" srcOrd="5" destOrd="0" parTransId="{8BAC788A-178C-4D5C-AC7D-AB98EA5FB370}" sibTransId="{D1ADC9C9-D225-44F2-AE8A-C2D16E5939C7}"/>
    <dgm:cxn modelId="{FB1AC96B-DDE1-44AF-8BB4-4888110FFDA9}" srcId="{644C298F-EDAB-4576-B7AA-7CDAFDC71972}" destId="{649E4F9C-4F94-4370-9F80-C8CD88C51A30}" srcOrd="0" destOrd="0" parTransId="{22B4F0FF-5B41-4101-8CE8-6BFBEE3A3EE2}" sibTransId="{7D22BB7A-C0CF-40C3-B0B5-1070014EEA51}"/>
    <dgm:cxn modelId="{6D4D6AD3-5809-4520-BF6D-A07EE0EDCD27}" srcId="{644C298F-EDAB-4576-B7AA-7CDAFDC71972}" destId="{75F795EF-AB3E-490E-AA9D-8A44188672FA}" srcOrd="1" destOrd="0" parTransId="{554B8179-6360-40A2-9310-50E29C2950C6}" sibTransId="{C024B11C-C4BF-4874-B12C-5619EDDCCED2}"/>
    <dgm:cxn modelId="{134725F0-2685-447A-B9D8-79517CB28A77}" type="presOf" srcId="{C024B11C-C4BF-4874-B12C-5619EDDCCED2}" destId="{0A64B805-AB80-4C70-A2CC-3777201BE056}" srcOrd="1" destOrd="0" presId="urn:microsoft.com/office/officeart/2005/8/layout/process5"/>
    <dgm:cxn modelId="{F89CC2F0-6BE5-4485-A6C1-5C2557348476}" type="presOf" srcId="{7D22BB7A-C0CF-40C3-B0B5-1070014EEA51}" destId="{81FCC87E-28F5-4128-93E6-9112A031B23B}" srcOrd="0" destOrd="0" presId="urn:microsoft.com/office/officeart/2005/8/layout/process5"/>
    <dgm:cxn modelId="{5CABA1F2-5EA1-47BF-910A-9CDC0C96B9DB}" type="presOf" srcId="{649E4F9C-4F94-4370-9F80-C8CD88C51A30}" destId="{589868AE-0D20-4C48-AD9F-78B4174E41C0}" srcOrd="0" destOrd="0" presId="urn:microsoft.com/office/officeart/2005/8/layout/process5"/>
    <dgm:cxn modelId="{B7BCC5F3-12B2-48E8-B062-FB6A66893E42}" type="presOf" srcId="{6F5EA390-634D-44F0-A43D-A79449EAF132}" destId="{2F72F0C4-BAD8-476C-9705-6C21FC4B7E0B}" srcOrd="0" destOrd="0" presId="urn:microsoft.com/office/officeart/2005/8/layout/process5"/>
    <dgm:cxn modelId="{9F9809AB-68DE-451D-8F11-8363A9752F83}" type="presParOf" srcId="{D3F065BB-F2AA-4D39-94E3-9A21902BE864}" destId="{589868AE-0D20-4C48-AD9F-78B4174E41C0}" srcOrd="0" destOrd="0" presId="urn:microsoft.com/office/officeart/2005/8/layout/process5"/>
    <dgm:cxn modelId="{B39782C7-8C6D-41C1-90BF-CF116A5B3CE9}" type="presParOf" srcId="{D3F065BB-F2AA-4D39-94E3-9A21902BE864}" destId="{81FCC87E-28F5-4128-93E6-9112A031B23B}" srcOrd="1" destOrd="0" presId="urn:microsoft.com/office/officeart/2005/8/layout/process5"/>
    <dgm:cxn modelId="{47FE0E06-65F5-4322-B857-5E5C1E2FBB30}" type="presParOf" srcId="{81FCC87E-28F5-4128-93E6-9112A031B23B}" destId="{DC3EE0A4-8104-459A-ADC9-1BE7DF808B27}" srcOrd="0" destOrd="0" presId="urn:microsoft.com/office/officeart/2005/8/layout/process5"/>
    <dgm:cxn modelId="{0482E5E7-E6E8-4112-BE61-D67AD01DC850}" type="presParOf" srcId="{D3F065BB-F2AA-4D39-94E3-9A21902BE864}" destId="{3FB8A978-4659-4816-B659-76ADF10ADE2C}" srcOrd="2" destOrd="0" presId="urn:microsoft.com/office/officeart/2005/8/layout/process5"/>
    <dgm:cxn modelId="{43444C5A-FE46-468B-9D85-B205C4DCA18B}" type="presParOf" srcId="{D3F065BB-F2AA-4D39-94E3-9A21902BE864}" destId="{253B1FF4-E4DD-48A5-9AD0-4D41C51FEC68}" srcOrd="3" destOrd="0" presId="urn:microsoft.com/office/officeart/2005/8/layout/process5"/>
    <dgm:cxn modelId="{AE863A25-037B-4018-8939-171516DDF343}" type="presParOf" srcId="{253B1FF4-E4DD-48A5-9AD0-4D41C51FEC68}" destId="{0A64B805-AB80-4C70-A2CC-3777201BE056}" srcOrd="0" destOrd="0" presId="urn:microsoft.com/office/officeart/2005/8/layout/process5"/>
    <dgm:cxn modelId="{F34F9C4D-A9D1-4505-8E07-0A1C93E7C659}" type="presParOf" srcId="{D3F065BB-F2AA-4D39-94E3-9A21902BE864}" destId="{087671FF-8E8E-4C68-BDAC-7F841ED2DE91}" srcOrd="4" destOrd="0" presId="urn:microsoft.com/office/officeart/2005/8/layout/process5"/>
    <dgm:cxn modelId="{59C7A2CD-93CB-4BFD-8870-E7299E969EF2}" type="presParOf" srcId="{D3F065BB-F2AA-4D39-94E3-9A21902BE864}" destId="{1AA85D67-3A70-4B9C-ADF0-3C9151EDBDC2}" srcOrd="5" destOrd="0" presId="urn:microsoft.com/office/officeart/2005/8/layout/process5"/>
    <dgm:cxn modelId="{909CD2B2-6BA9-4016-9783-C59125A25719}" type="presParOf" srcId="{1AA85D67-3A70-4B9C-ADF0-3C9151EDBDC2}" destId="{6D7CAF58-454B-489E-989A-EC2BA6C65EB3}" srcOrd="0" destOrd="0" presId="urn:microsoft.com/office/officeart/2005/8/layout/process5"/>
    <dgm:cxn modelId="{10BBA4B5-53A8-4D84-9A81-A668B39D6295}" type="presParOf" srcId="{D3F065BB-F2AA-4D39-94E3-9A21902BE864}" destId="{72F4F694-E50F-45A6-9916-EED571143C57}" srcOrd="6" destOrd="0" presId="urn:microsoft.com/office/officeart/2005/8/layout/process5"/>
    <dgm:cxn modelId="{2AA01B67-EFA6-49E2-9E01-F8235BB8A10F}" type="presParOf" srcId="{D3F065BB-F2AA-4D39-94E3-9A21902BE864}" destId="{831E1D1E-0D69-4687-95C0-877CAD2DE129}" srcOrd="7" destOrd="0" presId="urn:microsoft.com/office/officeart/2005/8/layout/process5"/>
    <dgm:cxn modelId="{8203C4F0-C611-4A5B-8646-D5600A4EC6BA}" type="presParOf" srcId="{831E1D1E-0D69-4687-95C0-877CAD2DE129}" destId="{05A2DF2A-6A3D-4741-88DB-17E2713B0797}" srcOrd="0" destOrd="0" presId="urn:microsoft.com/office/officeart/2005/8/layout/process5"/>
    <dgm:cxn modelId="{FA498ACB-81EE-4BA3-8B98-CCA9BF156ED2}" type="presParOf" srcId="{D3F065BB-F2AA-4D39-94E3-9A21902BE864}" destId="{DA78F7D8-4FF2-4B4D-ABC3-158EBAA38CE5}" srcOrd="8" destOrd="0" presId="urn:microsoft.com/office/officeart/2005/8/layout/process5"/>
    <dgm:cxn modelId="{2E54FF96-423C-4DF4-B279-C707D0BC5F08}" type="presParOf" srcId="{D3F065BB-F2AA-4D39-94E3-9A21902BE864}" destId="{67D1203F-028F-4A51-B18A-8C446D31F97F}" srcOrd="9" destOrd="0" presId="urn:microsoft.com/office/officeart/2005/8/layout/process5"/>
    <dgm:cxn modelId="{0D951441-22F7-4981-BFF6-B97782CF47AA}" type="presParOf" srcId="{67D1203F-028F-4A51-B18A-8C446D31F97F}" destId="{9190A9EF-8C52-448D-9553-0B306E422C7B}" srcOrd="0" destOrd="0" presId="urn:microsoft.com/office/officeart/2005/8/layout/process5"/>
    <dgm:cxn modelId="{98112432-0BF0-40BD-87BB-1A47F5607D65}" type="presParOf" srcId="{D3F065BB-F2AA-4D39-94E3-9A21902BE864}" destId="{2F72F0C4-BAD8-476C-9705-6C21FC4B7E0B}"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56701-6752-4CE1-9796-598E0A00E14F}">
      <dsp:nvSpPr>
        <dsp:cNvPr id="0" name=""/>
        <dsp:cNvSpPr/>
      </dsp:nvSpPr>
      <dsp:spPr>
        <a:xfrm>
          <a:off x="0" y="0"/>
          <a:ext cx="4525963" cy="4525963"/>
        </a:xfrm>
        <a:prstGeom prst="pie">
          <a:avLst>
            <a:gd name="adj1" fmla="val 5400000"/>
            <a:gd name="adj2" fmla="val 1620000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C1CD5D21-533E-419A-99D7-73C4079AB285}">
      <dsp:nvSpPr>
        <dsp:cNvPr id="0" name=""/>
        <dsp:cNvSpPr/>
      </dsp:nvSpPr>
      <dsp:spPr>
        <a:xfrm>
          <a:off x="2262981" y="0"/>
          <a:ext cx="5966618" cy="4525963"/>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p3d extrusionH="50600">
          <a:bevelT w="101600" h="80600"/>
          <a:bevelB w="80600" h="80600"/>
        </a:sp3d>
      </dsp:spPr>
      <dsp:style>
        <a:lnRef idx="1">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b="1" kern="1200" dirty="0" smtClean="0">
              <a:effectLst>
                <a:outerShdw blurRad="38100" dist="38100" dir="2700000" algn="tl">
                  <a:srgbClr val="000000">
                    <a:alpha val="43137"/>
                  </a:srgbClr>
                </a:outerShdw>
              </a:effectLst>
            </a:rPr>
            <a:t>Service </a:t>
          </a:r>
        </a:p>
        <a:p>
          <a:pPr lvl="0" algn="ctr" defTabSz="1466850">
            <a:lnSpc>
              <a:spcPct val="90000"/>
            </a:lnSpc>
            <a:spcBef>
              <a:spcPct val="0"/>
            </a:spcBef>
            <a:spcAft>
              <a:spcPct val="35000"/>
            </a:spcAft>
          </a:pPr>
          <a:r>
            <a:rPr lang="en-US" sz="3300" b="1" kern="1200" dirty="0" smtClean="0">
              <a:effectLst>
                <a:outerShdw blurRad="38100" dist="38100" dir="2700000" algn="tl">
                  <a:srgbClr val="000000">
                    <a:alpha val="43137"/>
                  </a:srgbClr>
                </a:outerShdw>
              </a:effectLst>
            </a:rPr>
            <a:t>Experience</a:t>
          </a:r>
          <a:endParaRPr lang="en-US" sz="3300" b="1" kern="1200" dirty="0">
            <a:effectLst>
              <a:outerShdw blurRad="38100" dist="38100" dir="2700000" algn="tl">
                <a:srgbClr val="000000">
                  <a:alpha val="43137"/>
                </a:srgbClr>
              </a:outerShdw>
            </a:effectLst>
          </a:endParaRPr>
        </a:p>
      </dsp:txBody>
      <dsp:txXfrm>
        <a:off x="2262981" y="0"/>
        <a:ext cx="2983309" cy="1357791"/>
      </dsp:txXfrm>
    </dsp:sp>
    <dsp:sp modelId="{7FFA7470-2B23-4690-B62D-121AA4CB4745}">
      <dsp:nvSpPr>
        <dsp:cNvPr id="0" name=""/>
        <dsp:cNvSpPr/>
      </dsp:nvSpPr>
      <dsp:spPr>
        <a:xfrm>
          <a:off x="792044" y="1357791"/>
          <a:ext cx="2941873" cy="2941873"/>
        </a:xfrm>
        <a:prstGeom prst="pie">
          <a:avLst>
            <a:gd name="adj1" fmla="val 5400000"/>
            <a:gd name="adj2" fmla="val 16200000"/>
          </a:avLst>
        </a:prstGeom>
        <a:solidFill>
          <a:schemeClr val="accent2">
            <a:hueOff val="-7200000"/>
            <a:satOff val="-25001"/>
            <a:lumOff val="30001"/>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06546498-EA49-4CB1-AAD5-A262493F071A}">
      <dsp:nvSpPr>
        <dsp:cNvPr id="0" name=""/>
        <dsp:cNvSpPr/>
      </dsp:nvSpPr>
      <dsp:spPr>
        <a:xfrm>
          <a:off x="2262981" y="1357791"/>
          <a:ext cx="5966618" cy="2941873"/>
        </a:xfrm>
        <a:prstGeom prst="rect">
          <a:avLst/>
        </a:prstGeom>
        <a:solidFill>
          <a:schemeClr val="lt1">
            <a:alpha val="90000"/>
            <a:hueOff val="0"/>
            <a:satOff val="0"/>
            <a:lumOff val="0"/>
            <a:alphaOff val="0"/>
          </a:schemeClr>
        </a:solidFill>
        <a:ln w="9525" cap="flat" cmpd="sng" algn="ctr">
          <a:solidFill>
            <a:schemeClr val="accent2">
              <a:hueOff val="-7200000"/>
              <a:satOff val="-25001"/>
              <a:lumOff val="30001"/>
              <a:alphaOff val="0"/>
            </a:schemeClr>
          </a:solidFill>
          <a:prstDash val="solid"/>
        </a:ln>
        <a:effectLst/>
        <a:sp3d extrusionH="50600">
          <a:bevelT w="101600" h="80600"/>
          <a:bevelB w="80600" h="80600"/>
        </a:sp3d>
      </dsp:spPr>
      <dsp:style>
        <a:lnRef idx="1">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b="1" kern="1200" dirty="0" smtClean="0">
              <a:effectLst>
                <a:outerShdw blurRad="38100" dist="38100" dir="2700000" algn="tl">
                  <a:srgbClr val="000000">
                    <a:alpha val="43137"/>
                  </a:srgbClr>
                </a:outerShdw>
              </a:effectLst>
            </a:rPr>
            <a:t>Service Selection</a:t>
          </a:r>
          <a:endParaRPr lang="en-US" sz="3300" b="1" kern="1200" dirty="0">
            <a:effectLst>
              <a:outerShdw blurRad="38100" dist="38100" dir="2700000" algn="tl">
                <a:srgbClr val="000000">
                  <a:alpha val="43137"/>
                </a:srgbClr>
              </a:outerShdw>
            </a:effectLst>
          </a:endParaRPr>
        </a:p>
      </dsp:txBody>
      <dsp:txXfrm>
        <a:off x="2262981" y="1357791"/>
        <a:ext cx="2983309" cy="1357787"/>
      </dsp:txXfrm>
    </dsp:sp>
    <dsp:sp modelId="{F23F3F62-99DD-45F5-B2F3-5C2463976422}">
      <dsp:nvSpPr>
        <dsp:cNvPr id="0" name=""/>
        <dsp:cNvSpPr/>
      </dsp:nvSpPr>
      <dsp:spPr>
        <a:xfrm>
          <a:off x="1584087" y="2715579"/>
          <a:ext cx="1357787" cy="1357787"/>
        </a:xfrm>
        <a:prstGeom prst="pie">
          <a:avLst>
            <a:gd name="adj1" fmla="val 5400000"/>
            <a:gd name="adj2" fmla="val 16200000"/>
          </a:avLst>
        </a:prstGeom>
        <a:solidFill>
          <a:schemeClr val="accent2">
            <a:hueOff val="-14400000"/>
            <a:satOff val="-50003"/>
            <a:lumOff val="60001"/>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7594F2D7-3C8C-4150-895F-32A1C0B18EC2}">
      <dsp:nvSpPr>
        <dsp:cNvPr id="0" name=""/>
        <dsp:cNvSpPr/>
      </dsp:nvSpPr>
      <dsp:spPr>
        <a:xfrm>
          <a:off x="2262981" y="2715579"/>
          <a:ext cx="5966618" cy="1357787"/>
        </a:xfrm>
        <a:prstGeom prst="rect">
          <a:avLst/>
        </a:prstGeom>
        <a:solidFill>
          <a:schemeClr val="lt1">
            <a:alpha val="90000"/>
            <a:hueOff val="0"/>
            <a:satOff val="0"/>
            <a:lumOff val="0"/>
            <a:alphaOff val="0"/>
          </a:schemeClr>
        </a:solidFill>
        <a:ln w="9525" cap="flat" cmpd="sng" algn="ctr">
          <a:solidFill>
            <a:schemeClr val="accent2">
              <a:hueOff val="-14400000"/>
              <a:satOff val="-50003"/>
              <a:lumOff val="60001"/>
              <a:alphaOff val="0"/>
            </a:schemeClr>
          </a:solidFill>
          <a:prstDash val="solid"/>
        </a:ln>
        <a:effectLst/>
        <a:sp3d extrusionH="50600">
          <a:bevelT w="101600" h="80600"/>
          <a:bevelB w="80600" h="80600"/>
        </a:sp3d>
      </dsp:spPr>
      <dsp:style>
        <a:lnRef idx="1">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b="1" kern="1200" dirty="0" smtClean="0">
              <a:effectLst>
                <a:outerShdw blurRad="38100" dist="38100" dir="2700000" algn="tl">
                  <a:srgbClr val="000000">
                    <a:alpha val="43137"/>
                  </a:srgbClr>
                </a:outerShdw>
              </a:effectLst>
            </a:rPr>
            <a:t>Personalized</a:t>
          </a:r>
        </a:p>
        <a:p>
          <a:pPr lvl="0" algn="ctr" defTabSz="1466850">
            <a:lnSpc>
              <a:spcPct val="90000"/>
            </a:lnSpc>
            <a:spcBef>
              <a:spcPct val="0"/>
            </a:spcBef>
            <a:spcAft>
              <a:spcPct val="35000"/>
            </a:spcAft>
          </a:pPr>
          <a:r>
            <a:rPr lang="en-US" sz="3300" b="1" kern="1200" dirty="0" smtClean="0">
              <a:effectLst>
                <a:outerShdw blurRad="38100" dist="38100" dir="2700000" algn="tl">
                  <a:srgbClr val="000000">
                    <a:alpha val="43137"/>
                  </a:srgbClr>
                </a:outerShdw>
              </a:effectLst>
            </a:rPr>
            <a:t>Products</a:t>
          </a:r>
          <a:endParaRPr lang="en-US" sz="3300" b="1" kern="1200" dirty="0">
            <a:effectLst>
              <a:outerShdw blurRad="38100" dist="38100" dir="2700000" algn="tl">
                <a:srgbClr val="000000">
                  <a:alpha val="43137"/>
                </a:srgbClr>
              </a:outerShdw>
            </a:effectLst>
          </a:endParaRPr>
        </a:p>
      </dsp:txBody>
      <dsp:txXfrm>
        <a:off x="2262981" y="2715579"/>
        <a:ext cx="2983309" cy="1357787"/>
      </dsp:txXfrm>
    </dsp:sp>
    <dsp:sp modelId="{98CAE776-90DF-4CD4-9556-3F36BD2E0322}">
      <dsp:nvSpPr>
        <dsp:cNvPr id="0" name=""/>
        <dsp:cNvSpPr/>
      </dsp:nvSpPr>
      <dsp:spPr>
        <a:xfrm>
          <a:off x="5246290" y="0"/>
          <a:ext cx="2983309" cy="1357791"/>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285750" lvl="1" indent="-285750" algn="l" defTabSz="1422400">
            <a:lnSpc>
              <a:spcPct val="90000"/>
            </a:lnSpc>
            <a:spcBef>
              <a:spcPct val="0"/>
            </a:spcBef>
            <a:spcAft>
              <a:spcPct val="15000"/>
            </a:spcAft>
            <a:buChar char="••"/>
          </a:pPr>
          <a:r>
            <a:rPr lang="en-US" sz="3200" b="1" kern="1200" dirty="0" smtClean="0">
              <a:effectLst>
                <a:outerShdw blurRad="38100" dist="38100" dir="2700000" algn="tl">
                  <a:srgbClr val="000000">
                    <a:alpha val="43137"/>
                  </a:srgbClr>
                </a:outerShdw>
              </a:effectLst>
            </a:rPr>
            <a:t>Disney</a:t>
          </a:r>
          <a:endParaRPr lang="en-US" sz="3200" b="1" kern="1200" dirty="0">
            <a:effectLst>
              <a:outerShdw blurRad="38100" dist="38100" dir="2700000" algn="tl">
                <a:srgbClr val="000000">
                  <a:alpha val="43137"/>
                </a:srgbClr>
              </a:outerShdw>
            </a:effectLst>
          </a:endParaRPr>
        </a:p>
        <a:p>
          <a:pPr marL="285750" lvl="1" indent="-285750" algn="l" defTabSz="1422400">
            <a:lnSpc>
              <a:spcPct val="90000"/>
            </a:lnSpc>
            <a:spcBef>
              <a:spcPct val="0"/>
            </a:spcBef>
            <a:spcAft>
              <a:spcPct val="15000"/>
            </a:spcAft>
            <a:buChar char="••"/>
          </a:pPr>
          <a:r>
            <a:rPr lang="en-US" sz="3200" b="1" kern="1200" dirty="0" smtClean="0">
              <a:effectLst>
                <a:outerShdw blurRad="38100" dist="38100" dir="2700000" algn="tl">
                  <a:srgbClr val="000000">
                    <a:alpha val="43137"/>
                  </a:srgbClr>
                </a:outerShdw>
              </a:effectLst>
            </a:rPr>
            <a:t>Netflix</a:t>
          </a:r>
          <a:endParaRPr lang="en-US" sz="3200" b="1" kern="1200" dirty="0">
            <a:effectLst>
              <a:outerShdw blurRad="38100" dist="38100" dir="2700000" algn="tl">
                <a:srgbClr val="000000">
                  <a:alpha val="43137"/>
                </a:srgbClr>
              </a:outerShdw>
            </a:effectLst>
          </a:endParaRPr>
        </a:p>
      </dsp:txBody>
      <dsp:txXfrm>
        <a:off x="5246290" y="0"/>
        <a:ext cx="2983309" cy="1357791"/>
      </dsp:txXfrm>
    </dsp:sp>
    <dsp:sp modelId="{01154BCE-F710-46BC-9E02-78A7E58673EB}">
      <dsp:nvSpPr>
        <dsp:cNvPr id="0" name=""/>
        <dsp:cNvSpPr/>
      </dsp:nvSpPr>
      <dsp:spPr>
        <a:xfrm>
          <a:off x="5246290" y="1357791"/>
          <a:ext cx="2983309" cy="1357787"/>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285750" lvl="1" indent="-285750" algn="l" defTabSz="1422400">
            <a:lnSpc>
              <a:spcPct val="90000"/>
            </a:lnSpc>
            <a:spcBef>
              <a:spcPct val="0"/>
            </a:spcBef>
            <a:spcAft>
              <a:spcPct val="15000"/>
            </a:spcAft>
            <a:buChar char="••"/>
          </a:pPr>
          <a:r>
            <a:rPr lang="en-US" sz="3200" b="1" kern="1200" dirty="0" smtClean="0">
              <a:effectLst>
                <a:outerShdw blurRad="38100" dist="38100" dir="2700000" algn="tl">
                  <a:srgbClr val="000000">
                    <a:alpha val="43137"/>
                  </a:srgbClr>
                </a:outerShdw>
              </a:effectLst>
            </a:rPr>
            <a:t>Ritz Carlton</a:t>
          </a:r>
          <a:endParaRPr lang="en-US" sz="3200" b="1" kern="1200" dirty="0">
            <a:effectLst>
              <a:outerShdw blurRad="38100" dist="38100" dir="2700000" algn="tl">
                <a:srgbClr val="000000">
                  <a:alpha val="43137"/>
                </a:srgbClr>
              </a:outerShdw>
            </a:effectLst>
          </a:endParaRPr>
        </a:p>
        <a:p>
          <a:pPr marL="285750" lvl="1" indent="-285750" algn="l" defTabSz="1422400">
            <a:lnSpc>
              <a:spcPct val="90000"/>
            </a:lnSpc>
            <a:spcBef>
              <a:spcPct val="0"/>
            </a:spcBef>
            <a:spcAft>
              <a:spcPct val="15000"/>
            </a:spcAft>
            <a:buChar char="••"/>
          </a:pPr>
          <a:r>
            <a:rPr lang="en-US" sz="3200" b="1" kern="1200" dirty="0" smtClean="0">
              <a:effectLst>
                <a:outerShdw blurRad="38100" dist="38100" dir="2700000" algn="tl">
                  <a:srgbClr val="000000">
                    <a:alpha val="43137"/>
                  </a:srgbClr>
                </a:outerShdw>
              </a:effectLst>
            </a:rPr>
            <a:t>Colleges</a:t>
          </a:r>
          <a:endParaRPr lang="en-US" sz="3200" b="1" kern="1200" dirty="0">
            <a:effectLst>
              <a:outerShdw blurRad="38100" dist="38100" dir="2700000" algn="tl">
                <a:srgbClr val="000000">
                  <a:alpha val="43137"/>
                </a:srgbClr>
              </a:outerShdw>
            </a:effectLst>
          </a:endParaRPr>
        </a:p>
      </dsp:txBody>
      <dsp:txXfrm>
        <a:off x="5246290" y="1357791"/>
        <a:ext cx="2983309" cy="1357787"/>
      </dsp:txXfrm>
    </dsp:sp>
    <dsp:sp modelId="{38C3D8DB-18E4-433F-B263-D171B016E2FB}">
      <dsp:nvSpPr>
        <dsp:cNvPr id="0" name=""/>
        <dsp:cNvSpPr/>
      </dsp:nvSpPr>
      <dsp:spPr>
        <a:xfrm>
          <a:off x="5246290" y="2715579"/>
          <a:ext cx="2983309" cy="1357787"/>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285750" lvl="1" indent="-285750" algn="l" defTabSz="1422400">
            <a:lnSpc>
              <a:spcPct val="90000"/>
            </a:lnSpc>
            <a:spcBef>
              <a:spcPct val="0"/>
            </a:spcBef>
            <a:spcAft>
              <a:spcPct val="15000"/>
            </a:spcAft>
            <a:buChar char="••"/>
          </a:pPr>
          <a:r>
            <a:rPr lang="en-US" sz="3200" b="1" kern="1200" dirty="0" smtClean="0">
              <a:effectLst>
                <a:outerShdw blurRad="38100" dist="38100" dir="2700000" algn="tl">
                  <a:srgbClr val="000000">
                    <a:alpha val="43137"/>
                  </a:srgbClr>
                </a:outerShdw>
              </a:effectLst>
            </a:rPr>
            <a:t>Nike ID</a:t>
          </a:r>
          <a:endParaRPr lang="en-US" sz="3200" b="1" kern="1200" dirty="0">
            <a:effectLst>
              <a:outerShdw blurRad="38100" dist="38100" dir="2700000" algn="tl">
                <a:srgbClr val="000000">
                  <a:alpha val="43137"/>
                </a:srgbClr>
              </a:outerShdw>
            </a:effectLst>
          </a:endParaRPr>
        </a:p>
        <a:p>
          <a:pPr marL="285750" lvl="1" indent="-285750" algn="l" defTabSz="1422400">
            <a:lnSpc>
              <a:spcPct val="90000"/>
            </a:lnSpc>
            <a:spcBef>
              <a:spcPct val="0"/>
            </a:spcBef>
            <a:spcAft>
              <a:spcPct val="15000"/>
            </a:spcAft>
            <a:buChar char="••"/>
          </a:pPr>
          <a:r>
            <a:rPr lang="en-US" sz="3200" b="1" kern="1200" dirty="0" smtClean="0">
              <a:effectLst>
                <a:outerShdw blurRad="38100" dist="38100" dir="2700000" algn="tl">
                  <a:srgbClr val="000000">
                    <a:alpha val="43137"/>
                  </a:srgbClr>
                </a:outerShdw>
              </a:effectLst>
            </a:rPr>
            <a:t>Lands End</a:t>
          </a:r>
          <a:endParaRPr lang="en-US" sz="3200" b="1" kern="1200" dirty="0">
            <a:effectLst>
              <a:outerShdw blurRad="38100" dist="38100" dir="2700000" algn="tl">
                <a:srgbClr val="000000">
                  <a:alpha val="43137"/>
                </a:srgbClr>
              </a:outerShdw>
            </a:effectLst>
          </a:endParaRPr>
        </a:p>
      </dsp:txBody>
      <dsp:txXfrm>
        <a:off x="5246290" y="2715579"/>
        <a:ext cx="2983309" cy="135778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DDEB8A-F013-4AE8-9A5B-C1A9FCB553CC}">
      <dsp:nvSpPr>
        <dsp:cNvPr id="0" name=""/>
        <dsp:cNvSpPr/>
      </dsp:nvSpPr>
      <dsp:spPr>
        <a:xfrm rot="10800000">
          <a:off x="1303273" y="1895"/>
          <a:ext cx="4053840" cy="1128772"/>
        </a:xfrm>
        <a:prstGeom prst="homePlat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7757" tIns="87630" rIns="163576" bIns="87630" numCol="1" spcCol="1270" anchor="ctr" anchorCtr="0">
          <a:noAutofit/>
        </a:bodyPr>
        <a:lstStyle/>
        <a:p>
          <a:pPr lvl="0" algn="ctr" defTabSz="1022350">
            <a:lnSpc>
              <a:spcPct val="90000"/>
            </a:lnSpc>
            <a:spcBef>
              <a:spcPct val="0"/>
            </a:spcBef>
            <a:spcAft>
              <a:spcPct val="35000"/>
            </a:spcAft>
          </a:pPr>
          <a:r>
            <a:rPr lang="en-US" sz="2300" b="1" kern="1200" dirty="0" smtClean="0">
              <a:solidFill>
                <a:schemeClr val="tx1"/>
              </a:solidFill>
            </a:rPr>
            <a:t>Incentive Based – Does It Escalate Discounting</a:t>
          </a:r>
          <a:endParaRPr lang="en-US" sz="2300" b="1" kern="1200" dirty="0">
            <a:solidFill>
              <a:schemeClr val="tx1"/>
            </a:solidFill>
          </a:endParaRPr>
        </a:p>
      </dsp:txBody>
      <dsp:txXfrm rot="10800000">
        <a:off x="1585466" y="1895"/>
        <a:ext cx="3771647" cy="1128772"/>
      </dsp:txXfrm>
    </dsp:sp>
    <dsp:sp modelId="{0104B118-1AB7-418A-9D67-A2FE5457A7D0}">
      <dsp:nvSpPr>
        <dsp:cNvPr id="0" name=""/>
        <dsp:cNvSpPr/>
      </dsp:nvSpPr>
      <dsp:spPr>
        <a:xfrm>
          <a:off x="738886" y="1895"/>
          <a:ext cx="1128772" cy="1128772"/>
        </a:xfrm>
        <a:prstGeom prst="ellipse">
          <a:avLst/>
        </a:prstGeom>
        <a:gradFill rotWithShape="0">
          <a:gsLst>
            <a:gs pos="0">
              <a:schemeClr val="accent2">
                <a:tint val="50000"/>
                <a:hueOff val="0"/>
                <a:satOff val="0"/>
                <a:lumOff val="0"/>
                <a:alphaOff val="0"/>
                <a:tint val="100000"/>
                <a:shade val="100000"/>
                <a:satMod val="130000"/>
              </a:schemeClr>
            </a:gs>
            <a:gs pos="100000">
              <a:schemeClr val="accent2">
                <a:tint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27C17D64-9CCE-41DE-AA65-0F2AD9844767}">
      <dsp:nvSpPr>
        <dsp:cNvPr id="0" name=""/>
        <dsp:cNvSpPr/>
      </dsp:nvSpPr>
      <dsp:spPr>
        <a:xfrm rot="10800000">
          <a:off x="1303273" y="1467613"/>
          <a:ext cx="4053840" cy="1128772"/>
        </a:xfrm>
        <a:prstGeom prst="homePlat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7757" tIns="87630" rIns="163576" bIns="87630" numCol="1" spcCol="1270" anchor="ctr" anchorCtr="0">
          <a:noAutofit/>
        </a:bodyPr>
        <a:lstStyle/>
        <a:p>
          <a:pPr lvl="0" algn="ctr" defTabSz="1022350">
            <a:lnSpc>
              <a:spcPct val="90000"/>
            </a:lnSpc>
            <a:spcBef>
              <a:spcPct val="0"/>
            </a:spcBef>
            <a:spcAft>
              <a:spcPct val="35000"/>
            </a:spcAft>
          </a:pPr>
          <a:r>
            <a:rPr lang="en-US" sz="2300" b="1" kern="1200" dirty="0" smtClean="0">
              <a:solidFill>
                <a:schemeClr val="tx1"/>
              </a:solidFill>
            </a:rPr>
            <a:t>Just Pushing Products vs Building Relationship</a:t>
          </a:r>
          <a:endParaRPr lang="en-US" sz="2300" b="1" kern="1200" dirty="0">
            <a:solidFill>
              <a:schemeClr val="tx1"/>
            </a:solidFill>
          </a:endParaRPr>
        </a:p>
      </dsp:txBody>
      <dsp:txXfrm rot="10800000">
        <a:off x="1585466" y="1467613"/>
        <a:ext cx="3771647" cy="1128772"/>
      </dsp:txXfrm>
    </dsp:sp>
    <dsp:sp modelId="{7DA8B4E1-4F51-4FCD-9EF7-F8D274D1F593}">
      <dsp:nvSpPr>
        <dsp:cNvPr id="0" name=""/>
        <dsp:cNvSpPr/>
      </dsp:nvSpPr>
      <dsp:spPr>
        <a:xfrm>
          <a:off x="738886" y="1467613"/>
          <a:ext cx="1128772" cy="1128772"/>
        </a:xfrm>
        <a:prstGeom prst="ellipse">
          <a:avLst/>
        </a:prstGeom>
        <a:gradFill rotWithShape="0">
          <a:gsLst>
            <a:gs pos="0">
              <a:schemeClr val="accent3">
                <a:tint val="50000"/>
                <a:hueOff val="0"/>
                <a:satOff val="0"/>
                <a:lumOff val="0"/>
                <a:alphaOff val="0"/>
                <a:tint val="100000"/>
                <a:shade val="100000"/>
                <a:satMod val="130000"/>
              </a:schemeClr>
            </a:gs>
            <a:gs pos="100000">
              <a:schemeClr val="accent3">
                <a:tint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D923A6C-A381-45BE-B35F-AD13C7794581}">
      <dsp:nvSpPr>
        <dsp:cNvPr id="0" name=""/>
        <dsp:cNvSpPr/>
      </dsp:nvSpPr>
      <dsp:spPr>
        <a:xfrm rot="10800000">
          <a:off x="1303273" y="2933332"/>
          <a:ext cx="4053840" cy="1128772"/>
        </a:xfrm>
        <a:prstGeom prst="homePlat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7757" tIns="87630" rIns="163576" bIns="87630" numCol="1" spcCol="1270" anchor="ctr" anchorCtr="0">
          <a:noAutofit/>
        </a:bodyPr>
        <a:lstStyle/>
        <a:p>
          <a:pPr lvl="0" algn="ctr" defTabSz="1022350">
            <a:lnSpc>
              <a:spcPct val="90000"/>
            </a:lnSpc>
            <a:spcBef>
              <a:spcPct val="0"/>
            </a:spcBef>
            <a:spcAft>
              <a:spcPct val="35000"/>
            </a:spcAft>
          </a:pPr>
          <a:r>
            <a:rPr lang="en-US" sz="2300" b="1" kern="1200" dirty="0" smtClean="0">
              <a:solidFill>
                <a:schemeClr val="tx1"/>
              </a:solidFill>
            </a:rPr>
            <a:t>How Much Will Customers Want to Share</a:t>
          </a:r>
          <a:endParaRPr lang="en-US" sz="2300" b="1" kern="1200" dirty="0">
            <a:solidFill>
              <a:schemeClr val="tx1"/>
            </a:solidFill>
          </a:endParaRPr>
        </a:p>
      </dsp:txBody>
      <dsp:txXfrm rot="10800000">
        <a:off x="1585466" y="2933332"/>
        <a:ext cx="3771647" cy="1128772"/>
      </dsp:txXfrm>
    </dsp:sp>
    <dsp:sp modelId="{A4191400-ED9B-47ED-9648-3AA5A6016A0E}">
      <dsp:nvSpPr>
        <dsp:cNvPr id="0" name=""/>
        <dsp:cNvSpPr/>
      </dsp:nvSpPr>
      <dsp:spPr>
        <a:xfrm>
          <a:off x="738886" y="2933332"/>
          <a:ext cx="1128772" cy="1128772"/>
        </a:xfrm>
        <a:prstGeom prst="ellipse">
          <a:avLst/>
        </a:prstGeom>
        <a:gradFill rotWithShape="0">
          <a:gsLst>
            <a:gs pos="0">
              <a:schemeClr val="accent4">
                <a:tint val="50000"/>
                <a:hueOff val="0"/>
                <a:satOff val="0"/>
                <a:lumOff val="0"/>
                <a:alphaOff val="0"/>
                <a:tint val="100000"/>
                <a:shade val="100000"/>
                <a:satMod val="130000"/>
              </a:schemeClr>
            </a:gs>
            <a:gs pos="100000">
              <a:schemeClr val="accent4">
                <a:tint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4712A-4C62-412E-9145-1BF816E92C46}">
      <dsp:nvSpPr>
        <dsp:cNvPr id="0" name=""/>
        <dsp:cNvSpPr/>
      </dsp:nvSpPr>
      <dsp:spPr>
        <a:xfrm>
          <a:off x="494029" y="0"/>
          <a:ext cx="7241540" cy="4525963"/>
        </a:xfrm>
        <a:prstGeom prst="swooshArrow">
          <a:avLst>
            <a:gd name="adj1" fmla="val 25000"/>
            <a:gd name="adj2" fmla="val 25000"/>
          </a:avLst>
        </a:prstGeom>
        <a:solidFill>
          <a:srgbClr val="00B050"/>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D71FF27-2A05-4AC0-889D-8E4AA76D8DDC}">
      <dsp:nvSpPr>
        <dsp:cNvPr id="0" name=""/>
        <dsp:cNvSpPr/>
      </dsp:nvSpPr>
      <dsp:spPr>
        <a:xfrm>
          <a:off x="1413705" y="3123819"/>
          <a:ext cx="188280" cy="188280"/>
        </a:xfrm>
        <a:prstGeom prst="ellipse">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12C29E0-7CFF-4CFC-9678-05A5F9580CA4}">
      <dsp:nvSpPr>
        <dsp:cNvPr id="0" name=""/>
        <dsp:cNvSpPr/>
      </dsp:nvSpPr>
      <dsp:spPr>
        <a:xfrm>
          <a:off x="1507845" y="3217959"/>
          <a:ext cx="1687279" cy="1308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766" tIns="0" rIns="0" bIns="0" numCol="1" spcCol="1270" anchor="t" anchorCtr="0">
          <a:noAutofit/>
        </a:bodyPr>
        <a:lstStyle/>
        <a:p>
          <a:pPr lvl="0" algn="l" defTabSz="933450">
            <a:lnSpc>
              <a:spcPct val="90000"/>
            </a:lnSpc>
            <a:spcBef>
              <a:spcPct val="0"/>
            </a:spcBef>
            <a:spcAft>
              <a:spcPct val="35000"/>
            </a:spcAft>
          </a:pPr>
          <a:r>
            <a:rPr lang="en-US" sz="2100" b="1" kern="1200" dirty="0" smtClean="0"/>
            <a:t>Loyalty Programs</a:t>
          </a:r>
          <a:endParaRPr lang="en-US" sz="2100" b="1" kern="1200" dirty="0"/>
        </a:p>
      </dsp:txBody>
      <dsp:txXfrm>
        <a:off x="1507845" y="3217959"/>
        <a:ext cx="1687279" cy="1308003"/>
      </dsp:txXfrm>
    </dsp:sp>
    <dsp:sp modelId="{65E936F6-2C33-41BC-ABD6-3413BA16402F}">
      <dsp:nvSpPr>
        <dsp:cNvPr id="0" name=""/>
        <dsp:cNvSpPr/>
      </dsp:nvSpPr>
      <dsp:spPr>
        <a:xfrm>
          <a:off x="3075638" y="1893662"/>
          <a:ext cx="340352" cy="340352"/>
        </a:xfrm>
        <a:prstGeom prst="ellipse">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5D8D362-91DB-40F5-9819-D02C8B1752A9}">
      <dsp:nvSpPr>
        <dsp:cNvPr id="0" name=""/>
        <dsp:cNvSpPr/>
      </dsp:nvSpPr>
      <dsp:spPr>
        <a:xfrm>
          <a:off x="3245815" y="2063839"/>
          <a:ext cx="1737969" cy="2462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346" tIns="0" rIns="0" bIns="0" numCol="1" spcCol="1270" anchor="t" anchorCtr="0">
          <a:noAutofit/>
        </a:bodyPr>
        <a:lstStyle/>
        <a:p>
          <a:pPr lvl="0" algn="l" defTabSz="933450">
            <a:lnSpc>
              <a:spcPct val="90000"/>
            </a:lnSpc>
            <a:spcBef>
              <a:spcPct val="0"/>
            </a:spcBef>
            <a:spcAft>
              <a:spcPct val="35000"/>
            </a:spcAft>
          </a:pPr>
          <a:r>
            <a:rPr lang="en-US" sz="2100" b="1" kern="1200" dirty="0" smtClean="0"/>
            <a:t>Customized</a:t>
          </a:r>
        </a:p>
        <a:p>
          <a:pPr lvl="0" algn="l" defTabSz="933450">
            <a:lnSpc>
              <a:spcPct val="90000"/>
            </a:lnSpc>
            <a:spcBef>
              <a:spcPct val="0"/>
            </a:spcBef>
            <a:spcAft>
              <a:spcPct val="35000"/>
            </a:spcAft>
          </a:pPr>
          <a:r>
            <a:rPr lang="en-US" sz="2100" b="1" kern="1200" dirty="0" smtClean="0"/>
            <a:t>Solutions</a:t>
          </a:r>
          <a:endParaRPr lang="en-US" sz="2100" b="1" kern="1200" dirty="0"/>
        </a:p>
      </dsp:txBody>
      <dsp:txXfrm>
        <a:off x="3245815" y="2063839"/>
        <a:ext cx="1737969" cy="2462123"/>
      </dsp:txXfrm>
    </dsp:sp>
    <dsp:sp modelId="{05616099-B1A3-4E9E-99D2-2A8CE084B4DB}">
      <dsp:nvSpPr>
        <dsp:cNvPr id="0" name=""/>
        <dsp:cNvSpPr/>
      </dsp:nvSpPr>
      <dsp:spPr>
        <a:xfrm>
          <a:off x="5074304" y="1145068"/>
          <a:ext cx="470700" cy="470700"/>
        </a:xfrm>
        <a:prstGeom prst="ellipse">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387E859-51B6-4822-9BCE-0CE9E8E908B3}">
      <dsp:nvSpPr>
        <dsp:cNvPr id="0" name=""/>
        <dsp:cNvSpPr/>
      </dsp:nvSpPr>
      <dsp:spPr>
        <a:xfrm>
          <a:off x="5309654" y="1380418"/>
          <a:ext cx="1737969" cy="3145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414" tIns="0" rIns="0" bIns="0" numCol="1" spcCol="1270" anchor="t" anchorCtr="0">
          <a:noAutofit/>
        </a:bodyPr>
        <a:lstStyle/>
        <a:p>
          <a:pPr lvl="0" algn="l" defTabSz="933450">
            <a:lnSpc>
              <a:spcPct val="90000"/>
            </a:lnSpc>
            <a:spcBef>
              <a:spcPct val="0"/>
            </a:spcBef>
            <a:spcAft>
              <a:spcPct val="35000"/>
            </a:spcAft>
          </a:pPr>
          <a:r>
            <a:rPr lang="en-US" sz="2100" b="1" kern="1200" dirty="0" smtClean="0"/>
            <a:t>Social Media Connection</a:t>
          </a:r>
          <a:endParaRPr lang="en-US" sz="2100" b="1" kern="1200" dirty="0"/>
        </a:p>
      </dsp:txBody>
      <dsp:txXfrm>
        <a:off x="5309654" y="1380418"/>
        <a:ext cx="1737969" cy="314554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4E10FE-8550-4796-AC01-426F0E5651D2}" type="datetimeFigureOut">
              <a:rPr lang="en-US" smtClean="0"/>
              <a:t>2/7/2016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01F7E-0BBD-4089-8CF8-338ABC4CC6C4}" type="slidenum">
              <a:rPr lang="en-US" smtClean="0"/>
              <a:t>‹#›</a:t>
            </a:fld>
            <a:endParaRPr lang="en-US"/>
          </a:p>
        </p:txBody>
      </p:sp>
    </p:spTree>
    <p:extLst>
      <p:ext uri="{BB962C8B-B14F-4D97-AF65-F5344CB8AC3E}">
        <p14:creationId xmlns:p14="http://schemas.microsoft.com/office/powerpoint/2010/main" val="2030943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339C72-2E21-4C6A-9F8F-39F7523A683B}" type="slidenum">
              <a:rPr lang="en-US" smtClean="0"/>
              <a:t>13</a:t>
            </a:fld>
            <a:endParaRPr lang="en-US"/>
          </a:p>
        </p:txBody>
      </p:sp>
    </p:spTree>
    <p:extLst>
      <p:ext uri="{BB962C8B-B14F-4D97-AF65-F5344CB8AC3E}">
        <p14:creationId xmlns:p14="http://schemas.microsoft.com/office/powerpoint/2010/main" val="3060109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339C72-2E21-4C6A-9F8F-39F7523A683B}" type="slidenum">
              <a:rPr lang="en-US" smtClean="0"/>
              <a:t>14</a:t>
            </a:fld>
            <a:endParaRPr lang="en-US"/>
          </a:p>
        </p:txBody>
      </p:sp>
    </p:spTree>
    <p:extLst>
      <p:ext uri="{BB962C8B-B14F-4D97-AF65-F5344CB8AC3E}">
        <p14:creationId xmlns:p14="http://schemas.microsoft.com/office/powerpoint/2010/main" val="2959188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339C72-2E21-4C6A-9F8F-39F7523A683B}" type="slidenum">
              <a:rPr lang="en-US" smtClean="0"/>
              <a:t>15</a:t>
            </a:fld>
            <a:endParaRPr lang="en-US"/>
          </a:p>
        </p:txBody>
      </p:sp>
    </p:spTree>
    <p:extLst>
      <p:ext uri="{BB962C8B-B14F-4D97-AF65-F5344CB8AC3E}">
        <p14:creationId xmlns:p14="http://schemas.microsoft.com/office/powerpoint/2010/main" val="1943965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Click to edit Master subtitle style</a:t>
            </a:r>
            <a:endParaRPr lang="en-US"/>
          </a:p>
        </p:txBody>
      </p:sp>
    </p:spTree>
    <p:extLst>
      <p:ext uri="{BB962C8B-B14F-4D97-AF65-F5344CB8AC3E}">
        <p14:creationId xmlns:p14="http://schemas.microsoft.com/office/powerpoint/2010/main" val="4242284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1421902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368449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925091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Click to edit Master text styles</a:t>
            </a:r>
          </a:p>
        </p:txBody>
      </p:sp>
    </p:spTree>
    <p:extLst>
      <p:ext uri="{BB962C8B-B14F-4D97-AF65-F5344CB8AC3E}">
        <p14:creationId xmlns:p14="http://schemas.microsoft.com/office/powerpoint/2010/main" val="127569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164943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50697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Tree>
    <p:extLst>
      <p:ext uri="{BB962C8B-B14F-4D97-AF65-F5344CB8AC3E}">
        <p14:creationId xmlns:p14="http://schemas.microsoft.com/office/powerpoint/2010/main" val="3487499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304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3977214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1579818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powerpointstyles.com/"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2" name="Text Box 28"/>
          <p:cNvSpPr txBox="1">
            <a:spLocks noChangeArrowheads="1"/>
          </p:cNvSpPr>
          <p:nvPr userDrawn="1"/>
        </p:nvSpPr>
        <p:spPr bwMode="auto">
          <a:xfrm>
            <a:off x="3348038" y="6237288"/>
            <a:ext cx="2457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fr-FR" altLang="zh-CN">
                <a:hlinkClick r:id="rId13"/>
              </a:rPr>
              <a:t>Powerpoint Templates</a:t>
            </a:r>
            <a:endParaRPr lang="fr-FR" altLang="zh-CN"/>
          </a:p>
        </p:txBody>
      </p:sp>
      <p:pic>
        <p:nvPicPr>
          <p:cNvPr id="1027" name="Picture 27" descr="HTRF HRTHSD F"/>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 Box 8"/>
          <p:cNvSpPr txBox="1">
            <a:spLocks noChangeArrowheads="1"/>
          </p:cNvSpPr>
          <p:nvPr userDrawn="1"/>
        </p:nvSpPr>
        <p:spPr bwMode="auto">
          <a:xfrm>
            <a:off x="7962900" y="6375400"/>
            <a:ext cx="1203325"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fr-FR" altLang="zh-CN" b="1">
                <a:solidFill>
                  <a:schemeClr val="bg1"/>
                </a:solidFill>
              </a:rPr>
              <a:t>Page </a:t>
            </a:r>
            <a:fld id="{BA445EC3-305D-4BEA-BC9E-12004ED39FAF}" type="slidenum">
              <a:rPr lang="fr-FR" altLang="zh-CN" b="1">
                <a:solidFill>
                  <a:schemeClr val="bg1"/>
                </a:solidFill>
              </a:rPr>
              <a:pPr eaLnBrk="1" hangingPunct="1"/>
              <a:t>‹#›</a:t>
            </a:fld>
            <a:endParaRPr lang="fr-FR" altLang="zh-CN" b="1">
              <a:solidFill>
                <a:schemeClr val="bg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mediavisioninteractive.com/blog/cross-channel-marketing-2/brand-experience-engage-consumers/#ixzz3zOtxWV6e"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1.xml.rels><?xml version="1.0" encoding="UTF-8" standalone="yes"?>
<Relationships xmlns="http://schemas.openxmlformats.org/package/2006/relationships"><Relationship Id="rId3" Type="http://schemas.openxmlformats.org/officeDocument/2006/relationships/hyperlink" Target="http://www.mediavisioninteractive.com/blog/cross-channel-marketing-2/brand-experience-engage-consumers/#ixzz3zOtxWV6e"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en.wikipedia.org/wiki/Servicescape#cite_note-BB81-1" TargetMode="External"/><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30.png"/><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xml"/><Relationship Id="rId5" Type="http://schemas.openxmlformats.org/officeDocument/2006/relationships/image" Target="../media/image34.jp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hyperlink" Target="http://vimeo.com/57026311"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s://accounts.google.com/SignOutOptions?hl=en&amp;continue=https://www.google.com/search?hl%3Den%26site%3Dimghp%26tbm%3Disch%26source%3Dhp%26biw%3D1153%26bih%3D532%26q%3Dambient%2Bconditions%26oq%3Dambient%2Bconditions%26gs_l%3Dimg.1.0.0j0i24l9.2340.9226.0.12298.18.14.0.4.4.0.155.1402.10j4.14.0....0...1ac.1.64.img..0.18.1396.AgePTnY6z7Q"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hyperlink" Target="http://www.facebook.com/llbean" TargetMode="External"/><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hyperlink" Target="http://worldwildlife.org/threats"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hyperlink" Target="http://www.mckinsey.com/insights/mgi" TargetMode="External"/><Relationship Id="rId5" Type="http://schemas.openxmlformats.org/officeDocument/2006/relationships/image" Target="../media/image8.png"/><Relationship Id="rId10" Type="http://schemas.openxmlformats.org/officeDocument/2006/relationships/hyperlink" Target="http://www.bellagio.com/" TargetMode="External"/><Relationship Id="rId4" Type="http://schemas.openxmlformats.org/officeDocument/2006/relationships/image" Target="../media/image7.png"/><Relationship Id="rId9" Type="http://schemas.openxmlformats.org/officeDocument/2006/relationships/hyperlink" Target="http://www.jaguarusa.com/" TargetMode="External"/><Relationship Id="rId14" Type="http://schemas.openxmlformats.org/officeDocument/2006/relationships/hyperlink" Target="https://disneyworld.disney.go.com/destinations/magic-kingdom/"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s://brandiary.wordpress.com/"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www.usatoday.com/story/travel/hotels/2013/06/03/marriott-hotel-brand-millennials/2382003/" TargetMode="Externa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www.therussogroup.com/wp-content/uploads/2012/07/logotattoos1.jpg" TargetMode="External"/><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www.youtube.com/watch?v=XpaOjMXyJGk" TargetMode="External"/><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hyperlink" Target="http://www.youtube.com/watch?v=A3PDXmYoF5U" TargetMode="External"/><Relationship Id="rId4" Type="http://schemas.openxmlformats.org/officeDocument/2006/relationships/hyperlink" Target="http://www.youtube.com/watch?v=FHtvDA0W34I"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mediavisioninteractive.com/blog/cross-channel-marketing-2/brand-experience-engage-consumers/#ixzz3zOtxWV6e"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8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5.xml"/><Relationship Id="rId7" Type="http://schemas.openxmlformats.org/officeDocument/2006/relationships/image" Target="../media/image5.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11" Type="http://schemas.openxmlformats.org/officeDocument/2006/relationships/image" Target="../media/image10.png"/><Relationship Id="rId5" Type="http://schemas.openxmlformats.org/officeDocument/2006/relationships/diagramColors" Target="../diagrams/colors15.xml"/><Relationship Id="rId10" Type="http://schemas.openxmlformats.org/officeDocument/2006/relationships/image" Target="../media/image9.png"/><Relationship Id="rId4" Type="http://schemas.openxmlformats.org/officeDocument/2006/relationships/diagramQuickStyle" Target="../diagrams/quickStyle15.xml"/><Relationship Id="rId9" Type="http://schemas.openxmlformats.org/officeDocument/2006/relationships/image" Target="../media/image7.png"/></Relationships>
</file>

<file path=ppt/slides/_rels/slide87.xml.rels><?xml version="1.0" encoding="UTF-8" standalone="yes"?>
<Relationships xmlns="http://schemas.openxmlformats.org/package/2006/relationships"><Relationship Id="rId3" Type="http://schemas.openxmlformats.org/officeDocument/2006/relationships/hyperlink" Target="http://www.sustainablebrands.com/user/21461" TargetMode="External"/><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hyperlink" Target="http://www.sustainablebrands.com/news_and_views/business_models/caitlin_kauffman/new_peer--peer_solar_sharing_network_aims_make_solar" TargetMode="External"/><Relationship Id="rId4" Type="http://schemas.openxmlformats.org/officeDocument/2006/relationships/hyperlink" Target="http://www.sustainablebrands.com/news_and_views/waste_not/nayelli_gonzalez/plenaries_explore_myriad_approaches_creating_abundance_wit"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www.sustainablebrands.com/user/21461" TargetMode="External"/><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hyperlink" Target="http://www.sustainablebrands.com/news_and_views/communications/jennifer-elks/black-friday-patagonia-invites-you-celebrate-stuff-you-a" TargetMode="External"/><Relationship Id="rId4" Type="http://schemas.openxmlformats.org/officeDocument/2006/relationships/hyperlink" Target="http://www.letote.com/"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www.sustainablebrands.com/user/21461" TargetMode="External"/><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mediavisioninteractive.com/blog/cross-channel-marketing-2/brand-experience-engage-consumers/#ixzz3zOtxWV6e"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hyperlink" Target="http://www.sustainablebrands.com/user/21461" TargetMode="External"/><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hyperlink" Target="http://www.sustainablebrands.com/user/21461" TargetMode="External"/><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hyperlink" Target="https://www.honest.com/social-goodness" TargetMode="External"/><Relationship Id="rId5" Type="http://schemas.openxmlformats.org/officeDocument/2006/relationships/hyperlink" Target="https://www.youtube.com/watch?v=7DdM-4siaQw" TargetMode="External"/><Relationship Id="rId4" Type="http://schemas.openxmlformats.org/officeDocument/2006/relationships/hyperlink" Target="https://www.everlane.com/"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www.sustainablebrands.com/user/21461" TargetMode="External"/><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hyperlink" Target="http://www.sustainablebrands.com/user/21461" TargetMode="External"/><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hyperlink" Target="http://www.sustainablebrands.com/user/21461" TargetMode="External"/><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hyperlink" Target="http://www.withoutwalls.com/ww/index.jsp"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www.sustainablebrands.com/user/21461" TargetMode="External"/><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hyperlink" Target="http://www.sustainablebrands.com/user/21461" TargetMode="External"/><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hyperlink" Target="http://www.sustainablebrands.com/user/21461" TargetMode="External"/><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hyperlink" Target="http://www.sustainablebrands.com/news_and_views/collaboration/jennifer_elks/target_brands_gather_celebrate_official_launch_madetomatt"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www.sustainablebrands.com/user/21461" TargetMode="External"/><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995936" y="3284984"/>
            <a:ext cx="4894312" cy="3256942"/>
          </a:xfrm>
          <a:prstGeom prst="rect">
            <a:avLst/>
          </a:prstGeom>
        </p:spPr>
      </p:pic>
      <p:sp>
        <p:nvSpPr>
          <p:cNvPr id="4" name="Title 3"/>
          <p:cNvSpPr>
            <a:spLocks noGrp="1"/>
          </p:cNvSpPr>
          <p:nvPr>
            <p:ph type="ctrTitle"/>
          </p:nvPr>
        </p:nvSpPr>
        <p:spPr>
          <a:xfrm>
            <a:off x="685800" y="0"/>
            <a:ext cx="7772400" cy="1470025"/>
          </a:xfrm>
        </p:spPr>
        <p:txBody>
          <a:bodyPr/>
          <a:lstStyle/>
          <a:p>
            <a:r>
              <a:rPr lang="en-US" b="1" dirty="0" smtClean="0"/>
              <a:t>Branding Strategy</a:t>
            </a:r>
            <a:br>
              <a:rPr lang="en-US" b="1" dirty="0" smtClean="0"/>
            </a:br>
            <a:r>
              <a:rPr lang="en-US" b="1" dirty="0" smtClean="0"/>
              <a:t>Experiential Branding Concepts</a:t>
            </a:r>
            <a:endParaRPr lang="en-US" b="1" dirty="0"/>
          </a:p>
        </p:txBody>
      </p:sp>
      <p:sp>
        <p:nvSpPr>
          <p:cNvPr id="5" name="Subtitle 4"/>
          <p:cNvSpPr>
            <a:spLocks noGrp="1"/>
          </p:cNvSpPr>
          <p:nvPr>
            <p:ph type="subTitle" idx="1"/>
          </p:nvPr>
        </p:nvSpPr>
        <p:spPr>
          <a:xfrm>
            <a:off x="-612576" y="2132856"/>
            <a:ext cx="6400800" cy="1752600"/>
          </a:xfrm>
        </p:spPr>
        <p:txBody>
          <a:bodyPr>
            <a:noAutofit/>
          </a:bodyPr>
          <a:lstStyle/>
          <a:p>
            <a:r>
              <a:rPr lang="en-US" sz="4400" b="1" dirty="0" smtClean="0">
                <a:solidFill>
                  <a:srgbClr val="C00000"/>
                </a:solidFill>
                <a:effectLst>
                  <a:outerShdw blurRad="38100" dist="38100" dir="2700000" algn="tl">
                    <a:srgbClr val="000000">
                      <a:alpha val="43137"/>
                    </a:srgbClr>
                  </a:outerShdw>
                </a:effectLst>
              </a:rPr>
              <a:t>Brand Identity Is Strengthened By </a:t>
            </a:r>
          </a:p>
          <a:p>
            <a:r>
              <a:rPr lang="en-US" sz="4400" b="1" dirty="0" smtClean="0">
                <a:solidFill>
                  <a:srgbClr val="C00000"/>
                </a:solidFill>
                <a:effectLst>
                  <a:outerShdw blurRad="38100" dist="38100" dir="2700000" algn="tl">
                    <a:srgbClr val="000000">
                      <a:alpha val="43137"/>
                    </a:srgbClr>
                  </a:outerShdw>
                </a:effectLst>
              </a:rPr>
              <a:t>Strong Brand </a:t>
            </a:r>
          </a:p>
          <a:p>
            <a:r>
              <a:rPr lang="en-US" sz="4400" b="1" dirty="0" smtClean="0">
                <a:solidFill>
                  <a:srgbClr val="C00000"/>
                </a:solidFill>
                <a:effectLst>
                  <a:outerShdw blurRad="38100" dist="38100" dir="2700000" algn="tl">
                    <a:srgbClr val="000000">
                      <a:alpha val="43137"/>
                    </a:srgbClr>
                  </a:outerShdw>
                </a:effectLst>
              </a:rPr>
              <a:t>Experiences</a:t>
            </a:r>
            <a:endParaRPr lang="en-US" sz="44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03408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83967" y="4365104"/>
            <a:ext cx="4726009" cy="2256854"/>
          </a:xfrm>
          <a:prstGeom prst="rect">
            <a:avLst/>
          </a:prstGeom>
        </p:spPr>
      </p:pic>
      <p:sp>
        <p:nvSpPr>
          <p:cNvPr id="3" name="Rectangle 2"/>
          <p:cNvSpPr/>
          <p:nvPr/>
        </p:nvSpPr>
        <p:spPr>
          <a:xfrm>
            <a:off x="323528" y="4826675"/>
            <a:ext cx="3635896" cy="2031325"/>
          </a:xfrm>
          <a:prstGeom prst="rect">
            <a:avLst/>
          </a:prstGeom>
        </p:spPr>
        <p:txBody>
          <a:bodyPr wrap="square">
            <a:spAutoFit/>
          </a:bodyPr>
          <a:lstStyle/>
          <a:p>
            <a:r>
              <a:rPr lang="en-US" b="1" dirty="0"/>
              <a:t>Read more: </a:t>
            </a:r>
            <a:r>
              <a:rPr lang="en-US" b="1" dirty="0">
                <a:hlinkClick r:id="rId3"/>
              </a:rPr>
              <a:t>http://www.mediavisioninteractive.com/blog/cross-channel-marketing-2/brand-experience-engage-consumers/#ixzz3zOtxWV6e</a:t>
            </a:r>
            <a:r>
              <a:rPr lang="en-US" b="1" dirty="0"/>
              <a:t/>
            </a:r>
            <a:br>
              <a:rPr lang="en-US" b="1" dirty="0"/>
            </a:br>
            <a:endParaRPr lang="en-US" dirty="0"/>
          </a:p>
        </p:txBody>
      </p:sp>
      <p:pic>
        <p:nvPicPr>
          <p:cNvPr id="6" name="Picture 5"/>
          <p:cNvPicPr>
            <a:picLocks noChangeAspect="1"/>
          </p:cNvPicPr>
          <p:nvPr/>
        </p:nvPicPr>
        <p:blipFill>
          <a:blip r:embed="rId4"/>
          <a:stretch>
            <a:fillRect/>
          </a:stretch>
        </p:blipFill>
        <p:spPr>
          <a:xfrm>
            <a:off x="332847" y="4003788"/>
            <a:ext cx="3771900" cy="762000"/>
          </a:xfrm>
          <a:prstGeom prst="rect">
            <a:avLst/>
          </a:prstGeom>
        </p:spPr>
      </p:pic>
      <p:sp>
        <p:nvSpPr>
          <p:cNvPr id="2" name="Rectangle 1"/>
          <p:cNvSpPr/>
          <p:nvPr/>
        </p:nvSpPr>
        <p:spPr>
          <a:xfrm>
            <a:off x="179512" y="36541"/>
            <a:ext cx="4365967" cy="4247317"/>
          </a:xfrm>
          <a:prstGeom prst="rect">
            <a:avLst/>
          </a:prstGeom>
        </p:spPr>
        <p:txBody>
          <a:bodyPr wrap="square">
            <a:spAutoFit/>
          </a:bodyPr>
          <a:lstStyle/>
          <a:p>
            <a:pPr>
              <a:spcBef>
                <a:spcPts val="0"/>
              </a:spcBef>
              <a:spcAft>
                <a:spcPts val="0"/>
              </a:spcAft>
              <a:buFont typeface="Arial" panose="020B0604020202020204" pitchFamily="34" charset="0"/>
              <a:buChar char="•"/>
            </a:pPr>
            <a:r>
              <a:rPr lang="en-US" b="1" dirty="0">
                <a:solidFill>
                  <a:srgbClr val="000000"/>
                </a:solidFill>
              </a:rPr>
              <a:t>Visually Appealing</a:t>
            </a:r>
            <a:r>
              <a:rPr lang="en-US" dirty="0">
                <a:solidFill>
                  <a:srgbClr val="000000"/>
                </a:solidFill>
              </a:rPr>
              <a:t> – Unique and enticing visuals don’t only attract and evoke emotion instantly, but also convey authority and credibility. Up-to-date design implies an easy and effective user journey, and with mobile user numbers soaring, mobile websites and responsive design is a must</a:t>
            </a:r>
            <a:r>
              <a:rPr lang="en-US" dirty="0" smtClean="0">
                <a:solidFill>
                  <a:srgbClr val="000000"/>
                </a:solidFill>
              </a:rPr>
              <a:t>.</a:t>
            </a:r>
          </a:p>
          <a:p>
            <a:pPr>
              <a:spcBef>
                <a:spcPts val="0"/>
              </a:spcBef>
              <a:spcAft>
                <a:spcPts val="0"/>
              </a:spcAft>
              <a:buFont typeface="Arial" panose="020B0604020202020204" pitchFamily="34" charset="0"/>
              <a:buChar char="•"/>
            </a:pPr>
            <a:endParaRPr lang="en-US" dirty="0">
              <a:solidFill>
                <a:srgbClr val="000000"/>
              </a:solidFill>
            </a:endParaRPr>
          </a:p>
          <a:p>
            <a:pPr>
              <a:spcBef>
                <a:spcPts val="0"/>
              </a:spcBef>
              <a:spcAft>
                <a:spcPts val="0"/>
              </a:spcAft>
              <a:buFont typeface="Arial" panose="020B0604020202020204" pitchFamily="34" charset="0"/>
              <a:buChar char="•"/>
            </a:pPr>
            <a:r>
              <a:rPr lang="en-US" b="1" dirty="0">
                <a:solidFill>
                  <a:srgbClr val="000000"/>
                </a:solidFill>
              </a:rPr>
              <a:t>Simplicity</a:t>
            </a:r>
            <a:r>
              <a:rPr lang="en-US" dirty="0">
                <a:solidFill>
                  <a:srgbClr val="000000"/>
                </a:solidFill>
              </a:rPr>
              <a:t> – Consumers want intuitive and seamless functionality when interacting with their </a:t>
            </a:r>
            <a:r>
              <a:rPr lang="en-US" dirty="0" err="1">
                <a:solidFill>
                  <a:srgbClr val="000000"/>
                </a:solidFill>
              </a:rPr>
              <a:t>favourite</a:t>
            </a:r>
            <a:r>
              <a:rPr lang="en-US" dirty="0">
                <a:solidFill>
                  <a:srgbClr val="000000"/>
                </a:solidFill>
              </a:rPr>
              <a:t> brands and want to be able to switch between the brand’s online properties easily.</a:t>
            </a:r>
          </a:p>
          <a:p>
            <a:endParaRPr lang="en-US" dirty="0"/>
          </a:p>
        </p:txBody>
      </p:sp>
      <p:sp>
        <p:nvSpPr>
          <p:cNvPr id="7" name="Rectangle 6"/>
          <p:cNvSpPr/>
          <p:nvPr/>
        </p:nvSpPr>
        <p:spPr>
          <a:xfrm>
            <a:off x="4545479" y="215664"/>
            <a:ext cx="4464497" cy="3970318"/>
          </a:xfrm>
          <a:prstGeom prst="rect">
            <a:avLst/>
          </a:prstGeom>
        </p:spPr>
        <p:txBody>
          <a:bodyPr wrap="square">
            <a:spAutoFit/>
          </a:bodyPr>
          <a:lstStyle/>
          <a:p>
            <a:pPr>
              <a:spcBef>
                <a:spcPts val="0"/>
              </a:spcBef>
              <a:spcAft>
                <a:spcPts val="0"/>
              </a:spcAft>
              <a:buFont typeface="Arial" panose="020B0604020202020204" pitchFamily="34" charset="0"/>
              <a:buChar char="•"/>
            </a:pPr>
            <a:r>
              <a:rPr lang="en-US" b="1" dirty="0">
                <a:solidFill>
                  <a:srgbClr val="000000"/>
                </a:solidFill>
              </a:rPr>
              <a:t>Social Engagement &amp; </a:t>
            </a:r>
            <a:r>
              <a:rPr lang="en-US" b="1" dirty="0" err="1">
                <a:solidFill>
                  <a:srgbClr val="000000"/>
                </a:solidFill>
              </a:rPr>
              <a:t>Personalisation</a:t>
            </a:r>
            <a:r>
              <a:rPr lang="en-US" dirty="0">
                <a:solidFill>
                  <a:srgbClr val="000000"/>
                </a:solidFill>
              </a:rPr>
              <a:t> – Consumers want to be able to start a conversation with their </a:t>
            </a:r>
            <a:r>
              <a:rPr lang="en-US" dirty="0" err="1">
                <a:solidFill>
                  <a:srgbClr val="000000"/>
                </a:solidFill>
              </a:rPr>
              <a:t>favourite</a:t>
            </a:r>
            <a:r>
              <a:rPr lang="en-US" dirty="0">
                <a:solidFill>
                  <a:srgbClr val="000000"/>
                </a:solidFill>
              </a:rPr>
              <a:t> brands, not merely be advertised to. They expect </a:t>
            </a:r>
            <a:r>
              <a:rPr lang="en-US" dirty="0" err="1">
                <a:solidFill>
                  <a:srgbClr val="000000"/>
                </a:solidFill>
              </a:rPr>
              <a:t>personalised</a:t>
            </a:r>
            <a:r>
              <a:rPr lang="en-US" dirty="0">
                <a:solidFill>
                  <a:srgbClr val="000000"/>
                </a:solidFill>
              </a:rPr>
              <a:t> interaction with real people that exude the brand voice they have come to love</a:t>
            </a:r>
            <a:r>
              <a:rPr lang="en-US" dirty="0" smtClean="0">
                <a:solidFill>
                  <a:srgbClr val="000000"/>
                </a:solidFill>
              </a:rPr>
              <a:t>.</a:t>
            </a:r>
          </a:p>
          <a:p>
            <a:pPr>
              <a:spcBef>
                <a:spcPts val="0"/>
              </a:spcBef>
              <a:spcAft>
                <a:spcPts val="0"/>
              </a:spcAft>
              <a:buFont typeface="Arial" panose="020B0604020202020204" pitchFamily="34" charset="0"/>
              <a:buChar char="•"/>
            </a:pPr>
            <a:endParaRPr lang="en-US" dirty="0">
              <a:solidFill>
                <a:srgbClr val="000000"/>
              </a:solidFill>
            </a:endParaRPr>
          </a:p>
          <a:p>
            <a:pPr>
              <a:spcBef>
                <a:spcPts val="0"/>
              </a:spcBef>
              <a:spcAft>
                <a:spcPts val="0"/>
              </a:spcAft>
              <a:buFont typeface="Arial" panose="020B0604020202020204" pitchFamily="34" charset="0"/>
              <a:buChar char="•"/>
            </a:pPr>
            <a:r>
              <a:rPr lang="en-US" b="1" dirty="0">
                <a:solidFill>
                  <a:srgbClr val="000000"/>
                </a:solidFill>
              </a:rPr>
              <a:t>Listen</a:t>
            </a:r>
            <a:r>
              <a:rPr lang="en-US" dirty="0">
                <a:solidFill>
                  <a:srgbClr val="000000"/>
                </a:solidFill>
              </a:rPr>
              <a:t> – Engagement marketing allows you to actively listen to what your fans or would-be fans are saying and suggesting. Ask the right questions and act on the data to give your audience more of what they want</a:t>
            </a:r>
            <a:r>
              <a:rPr lang="en-US"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15944723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25760"/>
            <a:ext cx="8229600" cy="1143000"/>
          </a:xfrm>
        </p:spPr>
        <p:txBody>
          <a:bodyPr/>
          <a:lstStyle/>
          <a:p>
            <a:r>
              <a:rPr lang="en-US" b="1" dirty="0" smtClean="0">
                <a:effectLst>
                  <a:outerShdw blurRad="38100" dist="38100" dir="2700000" algn="tl">
                    <a:srgbClr val="000000">
                      <a:alpha val="43137"/>
                    </a:srgbClr>
                  </a:outerShdw>
                </a:effectLst>
              </a:rPr>
              <a:t>The Concept of Packaging</a:t>
            </a:r>
            <a:endParaRPr lang="en-US" b="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6732240" y="3420616"/>
            <a:ext cx="2242592" cy="2272762"/>
          </a:xfrm>
          <a:prstGeom prst="rect">
            <a:avLst/>
          </a:prstGeom>
        </p:spPr>
      </p:pic>
      <p:pic>
        <p:nvPicPr>
          <p:cNvPr id="5" name="Picture 4"/>
          <p:cNvPicPr>
            <a:picLocks noChangeAspect="1"/>
          </p:cNvPicPr>
          <p:nvPr/>
        </p:nvPicPr>
        <p:blipFill>
          <a:blip r:embed="rId3"/>
          <a:stretch>
            <a:fillRect/>
          </a:stretch>
        </p:blipFill>
        <p:spPr>
          <a:xfrm>
            <a:off x="422719" y="4196213"/>
            <a:ext cx="2790825" cy="1638300"/>
          </a:xfrm>
          <a:prstGeom prst="rect">
            <a:avLst/>
          </a:prstGeom>
        </p:spPr>
      </p:pic>
      <p:pic>
        <p:nvPicPr>
          <p:cNvPr id="6" name="Picture 5"/>
          <p:cNvPicPr>
            <a:picLocks noChangeAspect="1"/>
          </p:cNvPicPr>
          <p:nvPr/>
        </p:nvPicPr>
        <p:blipFill>
          <a:blip r:embed="rId4"/>
          <a:stretch>
            <a:fillRect/>
          </a:stretch>
        </p:blipFill>
        <p:spPr>
          <a:xfrm>
            <a:off x="539552" y="1484784"/>
            <a:ext cx="2520280" cy="2520280"/>
          </a:xfrm>
          <a:prstGeom prst="rect">
            <a:avLst/>
          </a:prstGeom>
        </p:spPr>
      </p:pic>
      <p:sp>
        <p:nvSpPr>
          <p:cNvPr id="8" name="Rectangle 7"/>
          <p:cNvSpPr/>
          <p:nvPr/>
        </p:nvSpPr>
        <p:spPr>
          <a:xfrm>
            <a:off x="3419872" y="1720840"/>
            <a:ext cx="3839513" cy="341632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Packaging </a:t>
            </a:r>
          </a:p>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Makes</a:t>
            </a:r>
          </a:p>
          <a:p>
            <a:pPr algn="ctr"/>
            <a:r>
              <a:rPr lang="en-US" sz="5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a:t>
            </a:r>
          </a:p>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Brand</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3353095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effectLst>
                  <a:outerShdw blurRad="38100" dist="38100" dir="2700000" algn="tl">
                    <a:srgbClr val="000000">
                      <a:alpha val="43137"/>
                    </a:srgbClr>
                  </a:outerShdw>
                </a:effectLst>
              </a:rPr>
              <a:t>Branding Principle</a:t>
            </a:r>
            <a:br>
              <a:rPr lang="en-US" b="1" dirty="0" smtClean="0">
                <a:effectLst>
                  <a:outerShdw blurRad="38100" dist="38100" dir="2700000" algn="tl">
                    <a:srgbClr val="000000">
                      <a:alpha val="43137"/>
                    </a:srgbClr>
                  </a:outerShdw>
                </a:effectLst>
              </a:rPr>
            </a:br>
            <a:r>
              <a:rPr lang="en-US" b="1" i="1" dirty="0" smtClean="0">
                <a:solidFill>
                  <a:srgbClr val="FF0000"/>
                </a:solidFill>
                <a:effectLst>
                  <a:outerShdw blurRad="38100" dist="38100" dir="2700000" algn="tl">
                    <a:srgbClr val="000000">
                      <a:alpha val="43137"/>
                    </a:srgbClr>
                  </a:outerShdw>
                </a:effectLst>
              </a:rPr>
              <a:t>“Packaging”</a:t>
            </a:r>
            <a:endParaRPr lang="en-US" b="1" dirty="0">
              <a:solidFill>
                <a:srgbClr val="FF0000"/>
              </a:solidFill>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extLst/>
          </p:nvPr>
        </p:nvGraphicFramePr>
        <p:xfrm>
          <a:off x="-1116632" y="1417638"/>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5122416" y="1772816"/>
            <a:ext cx="4211409" cy="2862322"/>
          </a:xfrm>
          <a:prstGeom prst="rect">
            <a:avLst/>
          </a:prstGeom>
          <a:noFill/>
        </p:spPr>
        <p:txBody>
          <a:bodyPr wrap="none" lIns="91440" tIns="45720" rIns="91440" bIns="45720">
            <a:spAutoFit/>
          </a:bodyPr>
          <a:lstStyle/>
          <a:p>
            <a:pPr algn="ctr"/>
            <a:r>
              <a:rPr lang="en-US" sz="3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Packaging is </a:t>
            </a:r>
          </a:p>
          <a:p>
            <a:pPr algn="ctr"/>
            <a:r>
              <a:rPr lang="en-US" sz="3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a:t>
            </a:r>
            <a:r>
              <a:rPr lang="en-US" sz="3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ne part Form,</a:t>
            </a:r>
          </a:p>
          <a:p>
            <a:pPr algn="ctr"/>
            <a:r>
              <a:rPr lang="en-US"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a:t>
            </a:r>
            <a:r>
              <a:rPr lang="en-US" sz="3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ne part Function </a:t>
            </a:r>
          </a:p>
          <a:p>
            <a:pPr algn="ctr"/>
            <a:r>
              <a:rPr lang="en-US"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a:t>
            </a:r>
            <a:r>
              <a:rPr lang="en-US" sz="3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nd </a:t>
            </a:r>
            <a:r>
              <a:rPr lang="en-US"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a:t>
            </a:r>
            <a:r>
              <a:rPr lang="en-US" sz="3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ne part </a:t>
            </a:r>
          </a:p>
          <a:p>
            <a:pPr algn="ctr"/>
            <a:r>
              <a:rPr lang="en-US"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a:t>
            </a:r>
            <a:r>
              <a:rPr lang="en-US" sz="3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eaning</a:t>
            </a:r>
            <a:endParaRPr lang="en-US"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4115607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Elements of Form</a:t>
            </a:r>
            <a:endParaRPr lang="en-US" b="1"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595018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71782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Elements of Function</a:t>
            </a:r>
            <a:endParaRPr lang="en-US" b="1"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5746709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9046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83967" y="4365104"/>
            <a:ext cx="4726009" cy="2256854"/>
          </a:xfrm>
          <a:prstGeom prst="rect">
            <a:avLst/>
          </a:prstGeom>
        </p:spPr>
      </p:pic>
      <p:sp>
        <p:nvSpPr>
          <p:cNvPr id="3" name="Rectangle 2"/>
          <p:cNvSpPr/>
          <p:nvPr/>
        </p:nvSpPr>
        <p:spPr>
          <a:xfrm>
            <a:off x="323528" y="4826675"/>
            <a:ext cx="3635896" cy="2031325"/>
          </a:xfrm>
          <a:prstGeom prst="rect">
            <a:avLst/>
          </a:prstGeom>
        </p:spPr>
        <p:txBody>
          <a:bodyPr wrap="square">
            <a:spAutoFit/>
          </a:bodyPr>
          <a:lstStyle/>
          <a:p>
            <a:r>
              <a:rPr lang="en-US" b="1" dirty="0"/>
              <a:t>Read more: </a:t>
            </a:r>
            <a:r>
              <a:rPr lang="en-US" b="1" dirty="0">
                <a:hlinkClick r:id="rId3"/>
              </a:rPr>
              <a:t>http://www.mediavisioninteractive.com/blog/cross-channel-marketing-2/brand-experience-engage-consumers/#ixzz3zOtxWV6e</a:t>
            </a:r>
            <a:r>
              <a:rPr lang="en-US" b="1" dirty="0"/>
              <a:t/>
            </a:r>
            <a:br>
              <a:rPr lang="en-US" b="1" dirty="0"/>
            </a:br>
            <a:endParaRPr lang="en-US" dirty="0"/>
          </a:p>
        </p:txBody>
      </p:sp>
      <p:pic>
        <p:nvPicPr>
          <p:cNvPr id="6" name="Picture 5"/>
          <p:cNvPicPr>
            <a:picLocks noChangeAspect="1"/>
          </p:cNvPicPr>
          <p:nvPr/>
        </p:nvPicPr>
        <p:blipFill>
          <a:blip r:embed="rId4"/>
          <a:stretch>
            <a:fillRect/>
          </a:stretch>
        </p:blipFill>
        <p:spPr>
          <a:xfrm>
            <a:off x="32728" y="3860705"/>
            <a:ext cx="3771900" cy="762000"/>
          </a:xfrm>
          <a:prstGeom prst="rect">
            <a:avLst/>
          </a:prstGeom>
        </p:spPr>
      </p:pic>
      <p:sp>
        <p:nvSpPr>
          <p:cNvPr id="5" name="Rectangle 4"/>
          <p:cNvSpPr/>
          <p:nvPr/>
        </p:nvSpPr>
        <p:spPr>
          <a:xfrm>
            <a:off x="179512" y="476672"/>
            <a:ext cx="3779912" cy="3168352"/>
          </a:xfrm>
          <a:prstGeom prst="rect">
            <a:avLst/>
          </a:prstGeom>
        </p:spPr>
        <p:txBody>
          <a:bodyPr wrap="square">
            <a:spAutoFit/>
          </a:bodyPr>
          <a:lstStyle/>
          <a:p>
            <a:r>
              <a:rPr lang="en-US" b="1" dirty="0">
                <a:solidFill>
                  <a:srgbClr val="000000"/>
                </a:solidFill>
              </a:rPr>
              <a:t>Perceived Quality/Value of Being a Follower of the Brand</a:t>
            </a:r>
            <a:r>
              <a:rPr lang="en-US" dirty="0">
                <a:solidFill>
                  <a:srgbClr val="000000"/>
                </a:solidFill>
              </a:rPr>
              <a:t> – What are you giving your audience that makes them feel valued and special? Behind the scenes detail reserved just for your groupies, or special offers? Are you giving them information and resources that make them say “I love this, and I’m sharing it with everyone I know”? You should be</a:t>
            </a:r>
            <a:r>
              <a:rPr lang="en-US" dirty="0" smtClean="0">
                <a:solidFill>
                  <a:srgbClr val="000000"/>
                </a:solidFill>
              </a:rPr>
              <a:t>.</a:t>
            </a:r>
            <a:endParaRPr lang="en-US" dirty="0"/>
          </a:p>
        </p:txBody>
      </p:sp>
      <p:sp>
        <p:nvSpPr>
          <p:cNvPr id="8" name="Rectangle 7"/>
          <p:cNvSpPr/>
          <p:nvPr/>
        </p:nvSpPr>
        <p:spPr>
          <a:xfrm>
            <a:off x="4437976" y="332656"/>
            <a:ext cx="4572000" cy="2031325"/>
          </a:xfrm>
          <a:prstGeom prst="rect">
            <a:avLst/>
          </a:prstGeom>
        </p:spPr>
        <p:txBody>
          <a:bodyPr>
            <a:spAutoFit/>
          </a:bodyPr>
          <a:lstStyle/>
          <a:p>
            <a:r>
              <a:rPr lang="en-US" b="1" dirty="0">
                <a:solidFill>
                  <a:srgbClr val="000000"/>
                </a:solidFill>
              </a:rPr>
              <a:t>Mobile &amp; Accessibility</a:t>
            </a:r>
            <a:r>
              <a:rPr lang="en-US" dirty="0">
                <a:solidFill>
                  <a:srgbClr val="000000"/>
                </a:solidFill>
              </a:rPr>
              <a:t> – Your audience wants to be able to follow you wherever they are, so don’t limit them. Give your users the option to switch between viewing your website on their desktop PC or mobile device, build an app and clearly direct users to your social communities online</a:t>
            </a:r>
            <a:r>
              <a:rPr lang="en-US" dirty="0" smtClean="0">
                <a:solidFill>
                  <a:srgbClr val="000000"/>
                </a:solidFill>
              </a:rPr>
              <a:t>.</a:t>
            </a:r>
            <a:endParaRPr lang="en-US" dirty="0"/>
          </a:p>
        </p:txBody>
      </p:sp>
      <p:sp>
        <p:nvSpPr>
          <p:cNvPr id="9" name="Rectangle 8"/>
          <p:cNvSpPr/>
          <p:nvPr/>
        </p:nvSpPr>
        <p:spPr>
          <a:xfrm>
            <a:off x="4360971" y="2487379"/>
            <a:ext cx="4572000" cy="1754326"/>
          </a:xfrm>
          <a:prstGeom prst="rect">
            <a:avLst/>
          </a:prstGeom>
        </p:spPr>
        <p:txBody>
          <a:bodyPr>
            <a:spAutoFit/>
          </a:bodyPr>
          <a:lstStyle/>
          <a:p>
            <a:r>
              <a:rPr lang="en-US" b="1" dirty="0">
                <a:solidFill>
                  <a:srgbClr val="000000"/>
                </a:solidFill>
              </a:rPr>
              <a:t>Truly Integrated Brand Experience Includes the Real World</a:t>
            </a:r>
            <a:r>
              <a:rPr lang="en-US" dirty="0">
                <a:solidFill>
                  <a:srgbClr val="000000"/>
                </a:solidFill>
              </a:rPr>
              <a:t> – All this value and integration across your digital brand properties means nothing if it doesn’t stay consistent when your ‘underwear-throwing’ fans meet you in real life</a:t>
            </a:r>
            <a:r>
              <a:rPr lang="en-US" dirty="0" smtClean="0">
                <a:solidFill>
                  <a:srgbClr val="000000"/>
                </a:solidFill>
              </a:rPr>
              <a:t>.</a:t>
            </a:r>
            <a:endParaRPr lang="en-US" dirty="0"/>
          </a:p>
        </p:txBody>
      </p:sp>
    </p:spTree>
    <p:extLst>
      <p:ext uri="{BB962C8B-B14F-4D97-AF65-F5344CB8AC3E}">
        <p14:creationId xmlns:p14="http://schemas.microsoft.com/office/powerpoint/2010/main" val="1057086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5157192"/>
            <a:ext cx="7772400" cy="1362075"/>
          </a:xfrm>
        </p:spPr>
        <p:txBody>
          <a:bodyPr>
            <a:normAutofit fontScale="90000"/>
          </a:bodyPr>
          <a:lstStyle/>
          <a:p>
            <a:r>
              <a:rPr lang="en-US" dirty="0" smtClean="0"/>
              <a:t>The Good, The Bad and the Boring ….. Experience Brainstorm</a:t>
            </a:r>
            <a:endParaRPr lang="en-US" dirty="0"/>
          </a:p>
        </p:txBody>
      </p:sp>
      <p:pic>
        <p:nvPicPr>
          <p:cNvPr id="4" name="Picture 3"/>
          <p:cNvPicPr>
            <a:picLocks noChangeAspect="1"/>
          </p:cNvPicPr>
          <p:nvPr/>
        </p:nvPicPr>
        <p:blipFill>
          <a:blip r:embed="rId2"/>
          <a:stretch>
            <a:fillRect/>
          </a:stretch>
        </p:blipFill>
        <p:spPr>
          <a:xfrm>
            <a:off x="2782801" y="332656"/>
            <a:ext cx="3573934" cy="4939888"/>
          </a:xfrm>
          <a:prstGeom prst="rect">
            <a:avLst/>
          </a:prstGeom>
        </p:spPr>
      </p:pic>
    </p:spTree>
    <p:extLst>
      <p:ext uri="{BB962C8B-B14F-4D97-AF65-F5344CB8AC3E}">
        <p14:creationId xmlns:p14="http://schemas.microsoft.com/office/powerpoint/2010/main" val="2130795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61797" y="45604"/>
            <a:ext cx="4213577" cy="6297465"/>
          </a:xfrm>
          <a:prstGeom prst="rect">
            <a:avLst/>
          </a:prstGeom>
        </p:spPr>
      </p:pic>
      <p:sp>
        <p:nvSpPr>
          <p:cNvPr id="2" name="Title 1"/>
          <p:cNvSpPr>
            <a:spLocks noGrp="1"/>
          </p:cNvSpPr>
          <p:nvPr>
            <p:ph type="title"/>
          </p:nvPr>
        </p:nvSpPr>
        <p:spPr>
          <a:xfrm>
            <a:off x="708963" y="5348504"/>
            <a:ext cx="7772400" cy="1362075"/>
          </a:xfrm>
        </p:spPr>
        <p:txBody>
          <a:bodyPr/>
          <a:lstStyle/>
          <a:p>
            <a:r>
              <a:rPr lang="en-US" sz="3200" dirty="0" smtClean="0">
                <a:solidFill>
                  <a:schemeClr val="bg1"/>
                </a:solidFill>
              </a:rPr>
              <a:t>Identify brands where you have had a “good” experience</a:t>
            </a:r>
            <a:endParaRPr lang="en-US" sz="3200" dirty="0">
              <a:solidFill>
                <a:schemeClr val="bg1"/>
              </a:solidFill>
            </a:endParaRPr>
          </a:p>
        </p:txBody>
      </p:sp>
      <p:pic>
        <p:nvPicPr>
          <p:cNvPr id="4" name="Picture 3"/>
          <p:cNvPicPr>
            <a:picLocks noChangeAspect="1"/>
          </p:cNvPicPr>
          <p:nvPr/>
        </p:nvPicPr>
        <p:blipFill>
          <a:blip r:embed="rId4"/>
          <a:stretch>
            <a:fillRect/>
          </a:stretch>
        </p:blipFill>
        <p:spPr>
          <a:xfrm>
            <a:off x="5806561" y="473520"/>
            <a:ext cx="3036540" cy="4505301"/>
          </a:xfrm>
          <a:prstGeom prst="rect">
            <a:avLst/>
          </a:prstGeom>
        </p:spPr>
      </p:pic>
      <p:sp>
        <p:nvSpPr>
          <p:cNvPr id="5" name="Rectangle 4"/>
          <p:cNvSpPr/>
          <p:nvPr/>
        </p:nvSpPr>
        <p:spPr>
          <a:xfrm>
            <a:off x="-126092" y="11855"/>
            <a:ext cx="9048439" cy="830997"/>
          </a:xfrm>
          <a:prstGeom prst="rect">
            <a:avLst/>
          </a:prstGeom>
          <a:noFill/>
        </p:spPr>
        <p:txBody>
          <a:bodyPr wrap="none" lIns="91440" tIns="45720" rIns="91440" bIns="45720">
            <a:spAutoFit/>
          </a:bodyPr>
          <a:lstStyle/>
          <a:p>
            <a:pPr algn="ctr"/>
            <a:r>
              <a:rPr lang="en-US" sz="4800" b="1" cap="none" spc="0" dirty="0" smtClean="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You walked away feeling good</a:t>
            </a:r>
            <a:endParaRPr lang="en-US" sz="48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endParaRPr>
          </a:p>
        </p:txBody>
      </p:sp>
      <p:sp>
        <p:nvSpPr>
          <p:cNvPr id="6" name="Rectangle 5"/>
          <p:cNvSpPr/>
          <p:nvPr/>
        </p:nvSpPr>
        <p:spPr>
          <a:xfrm>
            <a:off x="84581" y="1737703"/>
            <a:ext cx="8228535" cy="830997"/>
          </a:xfrm>
          <a:prstGeom prst="rect">
            <a:avLst/>
          </a:prstGeom>
          <a:noFill/>
        </p:spPr>
        <p:txBody>
          <a:bodyPr wrap="none" lIns="91440" tIns="45720" rIns="91440" bIns="45720">
            <a:spAutoFit/>
          </a:bodyPr>
          <a:lstStyle/>
          <a:p>
            <a:pPr algn="ctr"/>
            <a:r>
              <a:rPr lang="en-US" sz="4800" b="1" dirty="0" smtClean="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Whether you Bought or Not</a:t>
            </a:r>
            <a:endParaRPr lang="en-US" sz="48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endParaRPr>
          </a:p>
        </p:txBody>
      </p:sp>
      <p:sp>
        <p:nvSpPr>
          <p:cNvPr id="7" name="Rectangle 6"/>
          <p:cNvSpPr/>
          <p:nvPr/>
        </p:nvSpPr>
        <p:spPr>
          <a:xfrm>
            <a:off x="867227" y="4113756"/>
            <a:ext cx="7788094" cy="830997"/>
          </a:xfrm>
          <a:prstGeom prst="rect">
            <a:avLst/>
          </a:prstGeom>
          <a:noFill/>
        </p:spPr>
        <p:txBody>
          <a:bodyPr wrap="none" lIns="91440" tIns="45720" rIns="91440" bIns="45720">
            <a:spAutoFit/>
          </a:bodyPr>
          <a:lstStyle/>
          <a:p>
            <a:pPr algn="ctr"/>
            <a:r>
              <a:rPr lang="en-US" sz="4800" b="1" cap="none" spc="0" dirty="0" smtClean="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You would Go Back Again</a:t>
            </a:r>
            <a:endParaRPr lang="en-US" sz="48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773389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074" y="5158566"/>
            <a:ext cx="7772400" cy="1362075"/>
          </a:xfrm>
        </p:spPr>
        <p:txBody>
          <a:bodyPr/>
          <a:lstStyle/>
          <a:p>
            <a:r>
              <a:rPr lang="en-US" sz="3600" dirty="0" smtClean="0"/>
              <a:t>Identify brands where you have had a “Bad” experience</a:t>
            </a:r>
            <a:endParaRPr lang="en-US" sz="3600" dirty="0"/>
          </a:p>
        </p:txBody>
      </p:sp>
      <p:sp>
        <p:nvSpPr>
          <p:cNvPr id="5" name="Rectangle 4"/>
          <p:cNvSpPr/>
          <p:nvPr/>
        </p:nvSpPr>
        <p:spPr>
          <a:xfrm>
            <a:off x="408076" y="291153"/>
            <a:ext cx="4320862" cy="1446550"/>
          </a:xfrm>
          <a:prstGeom prst="rect">
            <a:avLst/>
          </a:prstGeom>
          <a:noFill/>
        </p:spPr>
        <p:txBody>
          <a:bodyPr wrap="none" lIns="91440" tIns="45720" rIns="91440" bIns="45720">
            <a:spAutoFit/>
          </a:bodyPr>
          <a:lstStyle/>
          <a:p>
            <a:pPr algn="ctr"/>
            <a:r>
              <a:rPr lang="en-US" sz="4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You walked away </a:t>
            </a:r>
          </a:p>
          <a:p>
            <a:pPr algn="ctr"/>
            <a:r>
              <a:rPr lang="en-US" sz="4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feeling bad</a:t>
            </a:r>
            <a:endParaRPr lang="en-US" sz="4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6" name="Rectangle 5"/>
          <p:cNvSpPr/>
          <p:nvPr/>
        </p:nvSpPr>
        <p:spPr>
          <a:xfrm>
            <a:off x="902016" y="2001584"/>
            <a:ext cx="4324517" cy="1446550"/>
          </a:xfrm>
          <a:prstGeom prst="rect">
            <a:avLst/>
          </a:prstGeom>
          <a:noFill/>
        </p:spPr>
        <p:txBody>
          <a:bodyPr wrap="none" lIns="91440" tIns="45720" rIns="91440" bIns="45720">
            <a:spAutoFit/>
          </a:bodyPr>
          <a:lstStyle/>
          <a:p>
            <a:pPr algn="ctr"/>
            <a:r>
              <a:rPr lang="en-US" sz="4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You Were Treated</a:t>
            </a:r>
          </a:p>
          <a:p>
            <a:pPr algn="ctr"/>
            <a:r>
              <a:rPr lang="en-US" sz="4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Poorly</a:t>
            </a:r>
          </a:p>
        </p:txBody>
      </p:sp>
      <p:sp>
        <p:nvSpPr>
          <p:cNvPr id="7" name="Rectangle 6"/>
          <p:cNvSpPr/>
          <p:nvPr/>
        </p:nvSpPr>
        <p:spPr>
          <a:xfrm>
            <a:off x="241205" y="3542254"/>
            <a:ext cx="5234126" cy="1446550"/>
          </a:xfrm>
          <a:prstGeom prst="rect">
            <a:avLst/>
          </a:prstGeom>
          <a:noFill/>
        </p:spPr>
        <p:txBody>
          <a:bodyPr wrap="none" lIns="91440" tIns="45720" rIns="91440" bIns="45720">
            <a:spAutoFit/>
          </a:bodyPr>
          <a:lstStyle/>
          <a:p>
            <a:pPr algn="ctr"/>
            <a:r>
              <a:rPr lang="en-US" sz="4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 Place you</a:t>
            </a:r>
          </a:p>
          <a:p>
            <a:pPr algn="ctr"/>
            <a:r>
              <a:rPr lang="en-US" sz="4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Shopped </a:t>
            </a:r>
            <a:r>
              <a:rPr lang="en-US" sz="4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was poor</a:t>
            </a:r>
            <a:endParaRPr lang="en-US" sz="4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3" name="Picture 2"/>
          <p:cNvPicPr>
            <a:picLocks noChangeAspect="1"/>
          </p:cNvPicPr>
          <p:nvPr/>
        </p:nvPicPr>
        <p:blipFill>
          <a:blip r:embed="rId3"/>
          <a:stretch>
            <a:fillRect/>
          </a:stretch>
        </p:blipFill>
        <p:spPr>
          <a:xfrm>
            <a:off x="5724128" y="787012"/>
            <a:ext cx="3232944" cy="4277434"/>
          </a:xfrm>
          <a:prstGeom prst="rect">
            <a:avLst/>
          </a:prstGeom>
        </p:spPr>
      </p:pic>
    </p:spTree>
    <p:extLst>
      <p:ext uri="{BB962C8B-B14F-4D97-AF65-F5344CB8AC3E}">
        <p14:creationId xmlns:p14="http://schemas.microsoft.com/office/powerpoint/2010/main" val="2403969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0624" y="300796"/>
            <a:ext cx="8964488" cy="5020113"/>
          </a:xfrm>
          <a:prstGeom prst="rect">
            <a:avLst/>
          </a:prstGeom>
        </p:spPr>
      </p:pic>
      <p:sp>
        <p:nvSpPr>
          <p:cNvPr id="2" name="Title 1"/>
          <p:cNvSpPr>
            <a:spLocks noGrp="1"/>
          </p:cNvSpPr>
          <p:nvPr>
            <p:ph type="title"/>
          </p:nvPr>
        </p:nvSpPr>
        <p:spPr>
          <a:xfrm>
            <a:off x="827584" y="5426798"/>
            <a:ext cx="7772400" cy="1362075"/>
          </a:xfrm>
        </p:spPr>
        <p:txBody>
          <a:bodyPr/>
          <a:lstStyle/>
          <a:p>
            <a:r>
              <a:rPr lang="en-US" sz="3200" dirty="0" smtClean="0"/>
              <a:t>Identify brands where you have had a “Boring” experience</a:t>
            </a:r>
            <a:endParaRPr lang="en-US" sz="3200" dirty="0"/>
          </a:p>
        </p:txBody>
      </p:sp>
      <p:sp>
        <p:nvSpPr>
          <p:cNvPr id="5" name="Rectangle 4"/>
          <p:cNvSpPr/>
          <p:nvPr/>
        </p:nvSpPr>
        <p:spPr>
          <a:xfrm>
            <a:off x="235419" y="2550127"/>
            <a:ext cx="4916089" cy="1446550"/>
          </a:xfrm>
          <a:prstGeom prst="rect">
            <a:avLst/>
          </a:prstGeom>
          <a:noFill/>
        </p:spPr>
        <p:txBody>
          <a:bodyPr wrap="none" lIns="91440" tIns="45720" rIns="91440" bIns="45720">
            <a:spAutoFit/>
          </a:bodyPr>
          <a:lstStyle/>
          <a:p>
            <a:pPr algn="ctr"/>
            <a:r>
              <a:rPr lang="en-US" sz="4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You can’t remember</a:t>
            </a:r>
          </a:p>
          <a:p>
            <a:pPr algn="ctr"/>
            <a:r>
              <a:rPr lang="en-US" sz="4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What it was like</a:t>
            </a:r>
            <a:endParaRPr lang="en-US" sz="4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6" name="Rectangle 5"/>
          <p:cNvSpPr/>
          <p:nvPr/>
        </p:nvSpPr>
        <p:spPr>
          <a:xfrm>
            <a:off x="235419" y="502620"/>
            <a:ext cx="3297185" cy="1446550"/>
          </a:xfrm>
          <a:prstGeom prst="rect">
            <a:avLst/>
          </a:prstGeom>
          <a:noFill/>
        </p:spPr>
        <p:txBody>
          <a:bodyPr wrap="none" lIns="91440" tIns="45720" rIns="91440" bIns="45720">
            <a:spAutoFit/>
          </a:bodyPr>
          <a:lstStyle/>
          <a:p>
            <a:pPr algn="ctr"/>
            <a:r>
              <a:rPr lang="en-US" sz="4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It’s the same </a:t>
            </a:r>
          </a:p>
          <a:p>
            <a:pPr algn="ctr"/>
            <a:r>
              <a:rPr lang="en-US" sz="4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All The time</a:t>
            </a:r>
          </a:p>
        </p:txBody>
      </p:sp>
      <p:sp>
        <p:nvSpPr>
          <p:cNvPr id="7" name="Rectangle 6"/>
          <p:cNvSpPr/>
          <p:nvPr/>
        </p:nvSpPr>
        <p:spPr>
          <a:xfrm>
            <a:off x="1046480" y="4551468"/>
            <a:ext cx="2984856" cy="769441"/>
          </a:xfrm>
          <a:prstGeom prst="rect">
            <a:avLst/>
          </a:prstGeom>
          <a:noFill/>
        </p:spPr>
        <p:txBody>
          <a:bodyPr wrap="none" lIns="91440" tIns="45720" rIns="91440" bIns="45720">
            <a:spAutoFit/>
          </a:bodyPr>
          <a:lstStyle/>
          <a:p>
            <a:pPr algn="ctr"/>
            <a:r>
              <a:rPr lang="en-US" sz="4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“Whatever”</a:t>
            </a:r>
          </a:p>
        </p:txBody>
      </p:sp>
    </p:spTree>
    <p:extLst>
      <p:ext uri="{BB962C8B-B14F-4D97-AF65-F5344CB8AC3E}">
        <p14:creationId xmlns:p14="http://schemas.microsoft.com/office/powerpoint/2010/main" val="4147394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085184"/>
            <a:ext cx="7772400" cy="1362075"/>
          </a:xfrm>
        </p:spPr>
        <p:txBody>
          <a:bodyPr>
            <a:normAutofit fontScale="90000"/>
          </a:bodyPr>
          <a:lstStyle/>
          <a:p>
            <a:r>
              <a:rPr lang="en-US" dirty="0" smtClean="0">
                <a:effectLst>
                  <a:outerShdw blurRad="38100" dist="38100" dir="2700000" algn="tl">
                    <a:srgbClr val="000000">
                      <a:alpha val="43137"/>
                    </a:srgbClr>
                  </a:outerShdw>
                </a:effectLst>
              </a:rPr>
              <a:t>Brands build customer experiences in 3 different areas</a:t>
            </a:r>
            <a:endParaRPr lang="en-US" dirty="0">
              <a:effectLst>
                <a:outerShdw blurRad="38100" dist="38100" dir="2700000" algn="tl">
                  <a:srgbClr val="000000">
                    <a:alpha val="43137"/>
                  </a:srgbClr>
                </a:outerShdw>
              </a:effectLst>
            </a:endParaRPr>
          </a:p>
        </p:txBody>
      </p:sp>
      <p:graphicFrame>
        <p:nvGraphicFramePr>
          <p:cNvPr id="4" name="Diagram 3"/>
          <p:cNvGraphicFramePr/>
          <p:nvPr>
            <p:extLst/>
          </p:nvPr>
        </p:nvGraphicFramePr>
        <p:xfrm>
          <a:off x="467544" y="404664"/>
          <a:ext cx="8496944"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928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213" y="5751793"/>
            <a:ext cx="8202542" cy="936104"/>
          </a:xfrm>
        </p:spPr>
        <p:txBody>
          <a:bodyPr>
            <a:normAutofit fontScale="90000"/>
          </a:bodyPr>
          <a:lstStyle/>
          <a:p>
            <a:r>
              <a:rPr lang="en-US" sz="2800" dirty="0" smtClean="0">
                <a:effectLst>
                  <a:outerShdw blurRad="38100" dist="38100" dir="2700000" algn="tl">
                    <a:srgbClr val="000000">
                      <a:alpha val="43137"/>
                    </a:srgbClr>
                  </a:outerShdw>
                </a:effectLst>
              </a:rPr>
              <a:t>Take a </a:t>
            </a:r>
            <a:r>
              <a:rPr lang="en-US" sz="2800" dirty="0" err="1" smtClean="0">
                <a:effectLst>
                  <a:outerShdw blurRad="38100" dist="38100" dir="2700000" algn="tl">
                    <a:srgbClr val="000000">
                      <a:alpha val="43137"/>
                    </a:srgbClr>
                  </a:outerShdw>
                </a:effectLst>
              </a:rPr>
              <a:t>BaD</a:t>
            </a:r>
            <a:r>
              <a:rPr lang="en-US" sz="2800" dirty="0" smtClean="0">
                <a:effectLst>
                  <a:outerShdw blurRad="38100" dist="38100" dir="2700000" algn="tl">
                    <a:srgbClr val="000000">
                      <a:alpha val="43137"/>
                    </a:srgbClr>
                  </a:outerShdw>
                </a:effectLst>
              </a:rPr>
              <a:t> EXPERIENCE AND IMPROVE EMOTIONALLY AND COGNITIVELY </a:t>
            </a:r>
            <a:endParaRPr lang="en-US" sz="2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4541397" y="156895"/>
            <a:ext cx="4342209" cy="4552316"/>
          </a:xfrm>
          <a:prstGeom prst="rect">
            <a:avLst/>
          </a:prstGeom>
        </p:spPr>
      </p:pic>
      <p:pic>
        <p:nvPicPr>
          <p:cNvPr id="5" name="Picture 4"/>
          <p:cNvPicPr>
            <a:picLocks noChangeAspect="1"/>
          </p:cNvPicPr>
          <p:nvPr/>
        </p:nvPicPr>
        <p:blipFill>
          <a:blip r:embed="rId3"/>
          <a:stretch>
            <a:fillRect/>
          </a:stretch>
        </p:blipFill>
        <p:spPr>
          <a:xfrm>
            <a:off x="225056" y="2954606"/>
            <a:ext cx="6487446" cy="3138348"/>
          </a:xfrm>
          <a:prstGeom prst="rect">
            <a:avLst/>
          </a:prstGeom>
        </p:spPr>
      </p:pic>
    </p:spTree>
    <p:extLst>
      <p:ext uri="{BB962C8B-B14F-4D97-AF65-F5344CB8AC3E}">
        <p14:creationId xmlns:p14="http://schemas.microsoft.com/office/powerpoint/2010/main" val="2785013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213" y="5921896"/>
            <a:ext cx="8202542" cy="936104"/>
          </a:xfrm>
        </p:spPr>
        <p:txBody>
          <a:bodyPr>
            <a:normAutofit fontScale="90000"/>
          </a:bodyPr>
          <a:lstStyle/>
          <a:p>
            <a:r>
              <a:rPr lang="en-US" sz="2800" dirty="0" smtClean="0">
                <a:effectLst>
                  <a:outerShdw blurRad="38100" dist="38100" dir="2700000" algn="tl">
                    <a:srgbClr val="000000">
                      <a:alpha val="43137"/>
                    </a:srgbClr>
                  </a:outerShdw>
                </a:effectLst>
              </a:rPr>
              <a:t>Take a BORING EXPERIENCE AND IMPROVE EMOTIONALLY AND PHYSICALLY </a:t>
            </a:r>
            <a:endParaRPr lang="en-US" sz="2800"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209213" y="3110331"/>
            <a:ext cx="6487446" cy="3138348"/>
          </a:xfrm>
          <a:prstGeom prst="rect">
            <a:avLst/>
          </a:prstGeom>
        </p:spPr>
      </p:pic>
      <p:pic>
        <p:nvPicPr>
          <p:cNvPr id="6" name="Picture 5"/>
          <p:cNvPicPr>
            <a:picLocks noChangeAspect="1"/>
          </p:cNvPicPr>
          <p:nvPr/>
        </p:nvPicPr>
        <p:blipFill>
          <a:blip r:embed="rId3"/>
          <a:stretch>
            <a:fillRect/>
          </a:stretch>
        </p:blipFill>
        <p:spPr>
          <a:xfrm>
            <a:off x="3995936" y="29663"/>
            <a:ext cx="4880575" cy="3247801"/>
          </a:xfrm>
          <a:prstGeom prst="rect">
            <a:avLst/>
          </a:prstGeom>
        </p:spPr>
      </p:pic>
    </p:spTree>
    <p:extLst>
      <p:ext uri="{BB962C8B-B14F-4D97-AF65-F5344CB8AC3E}">
        <p14:creationId xmlns:p14="http://schemas.microsoft.com/office/powerpoint/2010/main" val="3468301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5" descr="C:\Users\Owner\AppData\Local\Microsoft\Windows\Temporary Internet Files\Content.IE5\1CAY4D8G\MP90043177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1954"/>
            <a:ext cx="6984776" cy="586744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ctrTitle"/>
          </p:nvPr>
        </p:nvSpPr>
        <p:spPr>
          <a:xfrm>
            <a:off x="832048" y="188640"/>
            <a:ext cx="7772400" cy="1470025"/>
          </a:xfrm>
        </p:spPr>
        <p:txBody>
          <a:bodyPr>
            <a:normAutofit/>
          </a:bodyPr>
          <a:lstStyle/>
          <a:p>
            <a:r>
              <a:rPr lang="en-US" sz="5400" b="1" dirty="0" smtClean="0">
                <a:effectLst>
                  <a:outerShdw blurRad="38100" dist="38100" dir="2700000" algn="tl">
                    <a:srgbClr val="000000">
                      <a:alpha val="43137"/>
                    </a:srgbClr>
                  </a:outerShdw>
                </a:effectLst>
              </a:rPr>
              <a:t>Branding</a:t>
            </a:r>
            <a:r>
              <a:rPr lang="en-US" sz="5400" b="1" dirty="0">
                <a:effectLst>
                  <a:outerShdw blurRad="38100" dist="38100" dir="2700000" algn="tl">
                    <a:srgbClr val="000000">
                      <a:alpha val="43137"/>
                    </a:srgbClr>
                  </a:outerShdw>
                </a:effectLst>
              </a:rPr>
              <a:t> </a:t>
            </a:r>
            <a:r>
              <a:rPr lang="en-US" sz="5400" b="1" dirty="0" smtClean="0">
                <a:effectLst>
                  <a:outerShdw blurRad="38100" dist="38100" dir="2700000" algn="tl">
                    <a:srgbClr val="000000">
                      <a:alpha val="43137"/>
                    </a:srgbClr>
                  </a:outerShdw>
                </a:effectLst>
              </a:rPr>
              <a:t>Principle</a:t>
            </a:r>
            <a:endParaRPr lang="en-US" sz="5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773229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rgbClr val="FF0000"/>
                </a:solidFill>
                <a:effectLst>
                  <a:outerShdw blurRad="38100" dist="38100" dir="2700000" algn="tl">
                    <a:srgbClr val="000000">
                      <a:alpha val="43137"/>
                    </a:srgbClr>
                  </a:outerShdw>
                </a:effectLst>
              </a:rPr>
              <a:t>Personalized</a:t>
            </a:r>
            <a:br>
              <a:rPr lang="en-US" sz="3200" dirty="0" smtClean="0">
                <a:solidFill>
                  <a:srgbClr val="FF0000"/>
                </a:solidFill>
                <a:effectLst>
                  <a:outerShdw blurRad="38100" dist="38100" dir="2700000" algn="tl">
                    <a:srgbClr val="000000">
                      <a:alpha val="43137"/>
                    </a:srgbClr>
                  </a:outerShdw>
                </a:effectLst>
              </a:rPr>
            </a:br>
            <a:r>
              <a:rPr lang="en-US" sz="3200" dirty="0" smtClean="0">
                <a:solidFill>
                  <a:srgbClr val="FF0000"/>
                </a:solidFill>
                <a:effectLst>
                  <a:outerShdw blurRad="38100" dist="38100" dir="2700000" algn="tl">
                    <a:srgbClr val="000000">
                      <a:alpha val="43137"/>
                    </a:srgbClr>
                  </a:outerShdw>
                </a:effectLst>
              </a:rPr>
              <a:t>Branding</a:t>
            </a:r>
            <a:endParaRPr lang="en-US" sz="3200" dirty="0">
              <a:solidFill>
                <a:srgbClr val="FF0000"/>
              </a:solidFill>
              <a:effectLst>
                <a:outerShdw blurRad="38100" dist="38100" dir="2700000" algn="tl">
                  <a:srgbClr val="000000">
                    <a:alpha val="43137"/>
                  </a:srgbClr>
                </a:outerShdw>
              </a:effectLst>
            </a:endParaRPr>
          </a:p>
        </p:txBody>
      </p:sp>
      <p:pic>
        <p:nvPicPr>
          <p:cNvPr id="6156" name="Picture 12" descr="C:\Users\Owner\AppData\Local\Microsoft\Windows\Temporary Internet Files\Content.IE5\1CAY4D8G\MP91021641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69670"/>
            <a:ext cx="4892997" cy="4262676"/>
          </a:xfrm>
          <a:prstGeom prst="rect">
            <a:avLst/>
          </a:prstGeom>
          <a:noFill/>
          <a:extLst>
            <a:ext uri="{909E8E84-426E-40DD-AFC4-6F175D3DCCD1}">
              <a14:hiddenFill xmlns:a14="http://schemas.microsoft.com/office/drawing/2010/main">
                <a:solidFill>
                  <a:srgbClr val="FFFFFF"/>
                </a:solidFill>
              </a14:hiddenFill>
            </a:ext>
          </a:extLst>
        </p:spPr>
      </p:pic>
      <p:pic>
        <p:nvPicPr>
          <p:cNvPr id="6161" name="Picture 17" descr="C:\Users\Owner\AppData\Local\Microsoft\Windows\Temporary Internet Files\Content.IE5\AEL0SLON\MP90031678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5673" y="4077072"/>
            <a:ext cx="3874165" cy="25763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078744" y="636523"/>
            <a:ext cx="3767378" cy="1569660"/>
          </a:xfrm>
          <a:prstGeom prst="rect">
            <a:avLst/>
          </a:prstGeom>
          <a:noFill/>
        </p:spPr>
        <p:txBody>
          <a:bodyPr wrap="none" lIns="91440" tIns="45720" rIns="91440" bIns="45720">
            <a:spAutoFit/>
          </a:bodyPr>
          <a:lstStyle/>
          <a:p>
            <a:pPr algn="ctr"/>
            <a:r>
              <a:rPr lang="en-US" sz="4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rPr>
              <a:t>Experiential</a:t>
            </a:r>
          </a:p>
          <a:p>
            <a:pPr algn="ctr"/>
            <a:r>
              <a:rPr lang="en-U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rPr>
              <a:t>Marketing</a:t>
            </a:r>
            <a:endParaRPr lang="en-US" sz="4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endParaRPr>
          </a:p>
        </p:txBody>
      </p:sp>
      <p:sp>
        <p:nvSpPr>
          <p:cNvPr id="6" name="Rectangle 5"/>
          <p:cNvSpPr/>
          <p:nvPr/>
        </p:nvSpPr>
        <p:spPr>
          <a:xfrm>
            <a:off x="1604285" y="5083732"/>
            <a:ext cx="3361498"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Relationship</a:t>
            </a:r>
          </a:p>
          <a:p>
            <a:pPr algn="ctr"/>
            <a: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Marketing</a:t>
            </a:r>
            <a:endPar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439868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003" y="17026"/>
            <a:ext cx="8229600" cy="1143000"/>
          </a:xfrm>
        </p:spPr>
        <p:txBody>
          <a:bodyPr>
            <a:normAutofit/>
          </a:bodyPr>
          <a:lstStyle/>
          <a:p>
            <a:r>
              <a:rPr lang="en-US" b="1" dirty="0" smtClean="0"/>
              <a:t>Branding Principle</a:t>
            </a:r>
            <a:endParaRPr lang="en-US" b="1" dirty="0"/>
          </a:p>
        </p:txBody>
      </p:sp>
      <p:sp>
        <p:nvSpPr>
          <p:cNvPr id="14" name="Content Placeholder 13"/>
          <p:cNvSpPr>
            <a:spLocks noGrp="1"/>
          </p:cNvSpPr>
          <p:nvPr>
            <p:ph sz="half" idx="1"/>
          </p:nvPr>
        </p:nvSpPr>
        <p:spPr>
          <a:xfrm>
            <a:off x="262956" y="1171797"/>
            <a:ext cx="4248989" cy="1450671"/>
          </a:xfrm>
        </p:spPr>
        <p:txBody>
          <a:bodyPr>
            <a:noAutofit/>
          </a:bodyPr>
          <a:lstStyle/>
          <a:p>
            <a:pPr marL="0" indent="0">
              <a:buNone/>
            </a:pPr>
            <a:r>
              <a:rPr lang="en-US" sz="2400" b="1" dirty="0" smtClean="0">
                <a:effectLst>
                  <a:outerShdw blurRad="38100" dist="38100" dir="2700000" algn="tl">
                    <a:srgbClr val="000000">
                      <a:alpha val="43137"/>
                    </a:srgbClr>
                  </a:outerShdw>
                </a:effectLst>
              </a:rPr>
              <a:t>To “Reinforce” a brand’s Identity …</a:t>
            </a:r>
          </a:p>
          <a:p>
            <a:pPr marL="0" indent="0">
              <a:buNone/>
            </a:pPr>
            <a:r>
              <a:rPr lang="en-US" sz="2400" b="1" dirty="0" smtClean="0">
                <a:effectLst>
                  <a:outerShdw blurRad="38100" dist="38100" dir="2700000" algn="tl">
                    <a:srgbClr val="000000">
                      <a:alpha val="43137"/>
                    </a:srgbClr>
                  </a:outerShdw>
                </a:effectLst>
              </a:rPr>
              <a:t>give customers the experience they expect</a:t>
            </a:r>
            <a:endParaRPr lang="en-US" sz="2400" b="1" dirty="0">
              <a:effectLst>
                <a:outerShdw blurRad="38100" dist="38100" dir="2700000" algn="tl">
                  <a:srgbClr val="000000">
                    <a:alpha val="43137"/>
                  </a:srgbClr>
                </a:outerShdw>
              </a:effectLst>
            </a:endParaRPr>
          </a:p>
        </p:txBody>
      </p:sp>
      <p:sp>
        <p:nvSpPr>
          <p:cNvPr id="15" name="Content Placeholder 14"/>
          <p:cNvSpPr>
            <a:spLocks noGrp="1"/>
          </p:cNvSpPr>
          <p:nvPr>
            <p:ph sz="half" idx="2"/>
          </p:nvPr>
        </p:nvSpPr>
        <p:spPr>
          <a:xfrm>
            <a:off x="4392124" y="5162355"/>
            <a:ext cx="4392488" cy="1296144"/>
          </a:xfrm>
        </p:spPr>
        <p:txBody>
          <a:bodyPr>
            <a:normAutofit fontScale="85000" lnSpcReduction="20000"/>
          </a:bodyPr>
          <a:lstStyle/>
          <a:p>
            <a:pPr marL="0" indent="0">
              <a:buNone/>
            </a:pPr>
            <a:r>
              <a:rPr lang="en-US" b="1" dirty="0" smtClean="0">
                <a:effectLst>
                  <a:outerShdw blurRad="38100" dist="38100" dir="2700000" algn="tl">
                    <a:srgbClr val="000000">
                      <a:alpha val="43137"/>
                    </a:srgbClr>
                  </a:outerShdw>
                </a:effectLst>
              </a:rPr>
              <a:t>To “Build” a brand’s identity…give them experiences they cannot get anywhere else</a:t>
            </a:r>
            <a:endParaRPr lang="en-US" b="1" dirty="0">
              <a:effectLst>
                <a:outerShdw blurRad="38100" dist="38100" dir="2700000" algn="tl">
                  <a:srgbClr val="000000">
                    <a:alpha val="43137"/>
                  </a:srgbClr>
                </a:outerShdw>
              </a:effectLst>
            </a:endParaRPr>
          </a:p>
        </p:txBody>
      </p:sp>
      <p:graphicFrame>
        <p:nvGraphicFramePr>
          <p:cNvPr id="17" name="Diagram 16"/>
          <p:cNvGraphicFramePr/>
          <p:nvPr>
            <p:extLst/>
          </p:nvPr>
        </p:nvGraphicFramePr>
        <p:xfrm>
          <a:off x="1207795" y="2471208"/>
          <a:ext cx="7272808" cy="26594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5339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effectLst>
                  <a:outerShdw blurRad="38100" dist="38100" dir="2700000" algn="tl">
                    <a:srgbClr val="000000">
                      <a:alpha val="43137"/>
                    </a:srgbClr>
                  </a:outerShdw>
                </a:effectLst>
              </a:rPr>
              <a:t>The Experience Economy</a:t>
            </a:r>
            <a:endParaRPr lang="en-US" b="1"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extLst/>
          </p:nvPr>
        </p:nvGraphicFramePr>
        <p:xfrm>
          <a:off x="323528" y="980728"/>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2832151353"/>
              </p:ext>
            </p:extLst>
          </p:nvPr>
        </p:nvGraphicFramePr>
        <p:xfrm>
          <a:off x="827584" y="2708920"/>
          <a:ext cx="7176120" cy="45811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Rectangle 2"/>
          <p:cNvSpPr/>
          <p:nvPr/>
        </p:nvSpPr>
        <p:spPr>
          <a:xfrm>
            <a:off x="447616" y="5445224"/>
            <a:ext cx="7824321" cy="769441"/>
          </a:xfrm>
          <a:prstGeom prst="rect">
            <a:avLst/>
          </a:prstGeom>
          <a:noFill/>
        </p:spPr>
        <p:txBody>
          <a:bodyPr wrap="none" lIns="91440" tIns="45720" rIns="91440" bIns="45720">
            <a:spAutoFit/>
          </a:bodyPr>
          <a:lstStyle/>
          <a:p>
            <a:pPr algn="ctr"/>
            <a:r>
              <a:rPr lang="en-US" sz="4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Quality of Time is the New Value</a:t>
            </a:r>
            <a:endParaRPr lang="en-US" sz="4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289673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3528" y="116632"/>
            <a:ext cx="3008313" cy="1162050"/>
          </a:xfrm>
        </p:spPr>
        <p:txBody>
          <a:bodyPr>
            <a:noAutofit/>
          </a:bodyPr>
          <a:lstStyle/>
          <a:p>
            <a:r>
              <a:rPr lang="en-US" sz="2800" dirty="0" smtClean="0">
                <a:effectLst>
                  <a:outerShdw blurRad="38100" dist="38100" dir="2700000" algn="tl">
                    <a:srgbClr val="000000">
                      <a:alpha val="43137"/>
                    </a:srgbClr>
                  </a:outerShdw>
                </a:effectLst>
              </a:rPr>
              <a:t>Brand Experience Touch Points</a:t>
            </a:r>
            <a:endParaRPr lang="en-US" sz="2800" dirty="0">
              <a:effectLst>
                <a:outerShdw blurRad="38100" dist="38100" dir="2700000" algn="tl">
                  <a:srgbClr val="000000">
                    <a:alpha val="43137"/>
                  </a:srgbClr>
                </a:outerShdw>
              </a:effectLst>
            </a:endParaRPr>
          </a:p>
        </p:txBody>
      </p:sp>
      <p:pic>
        <p:nvPicPr>
          <p:cNvPr id="4098" name="Picture 2" descr="C:\Users\Owner\AppData\Local\Microsoft\Windows\Temporary Internet Files\Content.IE5\AEL0SLON\MP90039007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412776"/>
            <a:ext cx="7373416" cy="52597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300383" y="1844824"/>
            <a:ext cx="2084225"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smtClean="0">
                <a:ln w="11430"/>
                <a:solidFill>
                  <a:schemeClr val="bg1"/>
                </a:solidFill>
                <a:effectLst>
                  <a:outerShdw blurRad="80000" dist="40000" dir="5040000" algn="tl">
                    <a:srgbClr val="000000">
                      <a:alpha val="30000"/>
                    </a:srgbClr>
                  </a:outerShdw>
                </a:effectLst>
              </a:rPr>
              <a:t>Online</a:t>
            </a:r>
            <a:endParaRPr lang="en-US" sz="5400" b="1" cap="none" spc="0" dirty="0">
              <a:ln w="11430"/>
              <a:solidFill>
                <a:schemeClr val="bg1"/>
              </a:solidFill>
              <a:effectLst>
                <a:outerShdw blurRad="80000" dist="40000" dir="5040000" algn="tl">
                  <a:srgbClr val="000000">
                    <a:alpha val="30000"/>
                  </a:srgbClr>
                </a:outerShdw>
              </a:effectLst>
            </a:endParaRPr>
          </a:p>
        </p:txBody>
      </p:sp>
      <p:sp>
        <p:nvSpPr>
          <p:cNvPr id="9" name="Rectangle 8"/>
          <p:cNvSpPr/>
          <p:nvPr/>
        </p:nvSpPr>
        <p:spPr>
          <a:xfrm>
            <a:off x="6872565" y="2458889"/>
            <a:ext cx="1718740"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smtClean="0">
                <a:ln w="11430"/>
                <a:solidFill>
                  <a:schemeClr val="bg1"/>
                </a:solidFill>
                <a:effectLst>
                  <a:outerShdw blurRad="80000" dist="40000" dir="5040000" algn="tl">
                    <a:srgbClr val="000000">
                      <a:alpha val="30000"/>
                    </a:srgbClr>
                  </a:outerShdw>
                </a:effectLst>
              </a:rPr>
              <a:t>Blogs</a:t>
            </a:r>
            <a:endParaRPr lang="en-US" sz="5400" b="1" cap="none" spc="0" dirty="0">
              <a:ln w="11430"/>
              <a:solidFill>
                <a:schemeClr val="bg1"/>
              </a:solidFill>
              <a:effectLst>
                <a:outerShdw blurRad="80000" dist="40000" dir="5040000" algn="tl">
                  <a:srgbClr val="000000">
                    <a:alpha val="30000"/>
                  </a:srgbClr>
                </a:outerShdw>
              </a:effectLst>
            </a:endParaRPr>
          </a:p>
        </p:txBody>
      </p:sp>
      <p:sp>
        <p:nvSpPr>
          <p:cNvPr id="10" name="Rectangle 9"/>
          <p:cNvSpPr/>
          <p:nvPr/>
        </p:nvSpPr>
        <p:spPr>
          <a:xfrm>
            <a:off x="1532925" y="4918154"/>
            <a:ext cx="2021707" cy="175432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smtClean="0">
                <a:ln w="11430"/>
                <a:solidFill>
                  <a:schemeClr val="bg1"/>
                </a:solidFill>
                <a:effectLst>
                  <a:outerShdw blurRad="80000" dist="40000" dir="5040000" algn="tl">
                    <a:srgbClr val="000000">
                      <a:alpha val="30000"/>
                    </a:srgbClr>
                  </a:outerShdw>
                </a:effectLst>
              </a:rPr>
              <a:t>Social</a:t>
            </a:r>
          </a:p>
          <a:p>
            <a:pPr algn="ctr"/>
            <a:r>
              <a:rPr lang="en-US" sz="5400" b="1" dirty="0" smtClean="0">
                <a:ln w="11430"/>
                <a:solidFill>
                  <a:schemeClr val="bg1"/>
                </a:solidFill>
                <a:effectLst>
                  <a:outerShdw blurRad="80000" dist="40000" dir="5040000" algn="tl">
                    <a:srgbClr val="000000">
                      <a:alpha val="30000"/>
                    </a:srgbClr>
                  </a:outerShdw>
                </a:effectLst>
              </a:rPr>
              <a:t>Media</a:t>
            </a:r>
          </a:p>
        </p:txBody>
      </p:sp>
      <p:sp>
        <p:nvSpPr>
          <p:cNvPr id="11" name="Rectangle 10"/>
          <p:cNvSpPr/>
          <p:nvPr/>
        </p:nvSpPr>
        <p:spPr>
          <a:xfrm>
            <a:off x="6103772" y="5463042"/>
            <a:ext cx="2247410"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smtClean="0">
                <a:ln w="11430"/>
                <a:solidFill>
                  <a:schemeClr val="bg1"/>
                </a:solidFill>
                <a:effectLst>
                  <a:outerShdw blurRad="80000" dist="40000" dir="5040000" algn="tl">
                    <a:srgbClr val="000000">
                      <a:alpha val="30000"/>
                    </a:srgbClr>
                  </a:outerShdw>
                </a:effectLst>
              </a:rPr>
              <a:t>Service</a:t>
            </a:r>
            <a:endParaRPr lang="en-US" sz="5400" b="1" cap="none" spc="0" dirty="0">
              <a:ln w="11430"/>
              <a:solidFill>
                <a:schemeClr val="bg1"/>
              </a:solidFill>
              <a:effectLst>
                <a:outerShdw blurRad="80000" dist="40000" dir="5040000" algn="tl">
                  <a:srgbClr val="000000">
                    <a:alpha val="30000"/>
                  </a:srgbClr>
                </a:outerShdw>
              </a:effectLst>
            </a:endParaRPr>
          </a:p>
        </p:txBody>
      </p:sp>
      <p:sp>
        <p:nvSpPr>
          <p:cNvPr id="12" name="Rectangle 11"/>
          <p:cNvSpPr/>
          <p:nvPr/>
        </p:nvSpPr>
        <p:spPr>
          <a:xfrm>
            <a:off x="3787516" y="3429000"/>
            <a:ext cx="2438553" cy="175432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smtClean="0">
                <a:ln w="11430"/>
                <a:solidFill>
                  <a:schemeClr val="bg1"/>
                </a:solidFill>
                <a:effectLst>
                  <a:outerShdw blurRad="80000" dist="40000" dir="5040000" algn="tl">
                    <a:srgbClr val="000000">
                      <a:alpha val="30000"/>
                    </a:srgbClr>
                  </a:outerShdw>
                </a:effectLst>
              </a:rPr>
              <a:t>Point of</a:t>
            </a:r>
          </a:p>
          <a:p>
            <a:pPr algn="ctr"/>
            <a:r>
              <a:rPr lang="en-US" sz="5400" b="1" cap="none" spc="0" dirty="0" smtClean="0">
                <a:ln w="11430"/>
                <a:solidFill>
                  <a:schemeClr val="bg1"/>
                </a:solidFill>
                <a:effectLst>
                  <a:outerShdw blurRad="80000" dist="40000" dir="5040000" algn="tl">
                    <a:srgbClr val="000000">
                      <a:alpha val="30000"/>
                    </a:srgbClr>
                  </a:outerShdw>
                </a:effectLst>
              </a:rPr>
              <a:t>Sale</a:t>
            </a:r>
            <a:endParaRPr lang="en-US" sz="5400" b="1" cap="none" spc="0" dirty="0">
              <a:ln w="11430"/>
              <a:solidFill>
                <a:schemeClr val="bg1"/>
              </a:solidFill>
              <a:effectLst>
                <a:outerShdw blurRad="80000" dist="40000" dir="5040000" algn="tl">
                  <a:srgbClr val="000000">
                    <a:alpha val="30000"/>
                  </a:srgbClr>
                </a:outerShdw>
              </a:effectLst>
            </a:endParaRPr>
          </a:p>
        </p:txBody>
      </p:sp>
      <p:sp>
        <p:nvSpPr>
          <p:cNvPr id="13" name="Rectangle 12"/>
          <p:cNvSpPr/>
          <p:nvPr/>
        </p:nvSpPr>
        <p:spPr>
          <a:xfrm>
            <a:off x="3979233" y="1428800"/>
            <a:ext cx="2055114"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smtClean="0">
                <a:ln w="11430"/>
                <a:solidFill>
                  <a:schemeClr val="bg1"/>
                </a:solidFill>
                <a:effectLst>
                  <a:outerShdw blurRad="80000" dist="40000" dir="5040000" algn="tl">
                    <a:srgbClr val="000000">
                      <a:alpha val="30000"/>
                    </a:srgbClr>
                  </a:outerShdw>
                </a:effectLst>
              </a:rPr>
              <a:t>Events</a:t>
            </a:r>
            <a:endParaRPr lang="en-US" sz="5400" b="1" cap="none" spc="0" dirty="0">
              <a:ln w="11430"/>
              <a:solidFill>
                <a:schemeClr val="bg1"/>
              </a:soli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59879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agen 5" descr="C:\Users\Design\Documents\Edu\Product Launch\shadow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4388" y="5965825"/>
            <a:ext cx="762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170613"/>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28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1863" y="6170613"/>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29 CuadroTexto"/>
          <p:cNvSpPr txBox="1">
            <a:spLocks noChangeArrowheads="1"/>
          </p:cNvSpPr>
          <p:nvPr/>
        </p:nvSpPr>
        <p:spPr bwMode="auto">
          <a:xfrm>
            <a:off x="4205288" y="6181725"/>
            <a:ext cx="2632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pPr>
            <a:r>
              <a:rPr lang="es-HN" altLang="zh-CN" sz="1200" b="1" dirty="0" smtClean="0">
                <a:solidFill>
                  <a:srgbClr val="5AD00A"/>
                </a:solidFill>
                <a:latin typeface="Calibri" pitchFamily="34" charset="0"/>
              </a:rPr>
              <a:t>8</a:t>
            </a:r>
            <a:endParaRPr lang="es-ES" altLang="zh-CN" sz="1200" b="1" dirty="0">
              <a:solidFill>
                <a:srgbClr val="5AD00A"/>
              </a:solidFill>
              <a:latin typeface="Calibri" pitchFamily="34" charset="0"/>
            </a:endParaRPr>
          </a:p>
        </p:txBody>
      </p:sp>
      <p:sp>
        <p:nvSpPr>
          <p:cNvPr id="35" name="34 CuadroTexto"/>
          <p:cNvSpPr txBox="1"/>
          <p:nvPr/>
        </p:nvSpPr>
        <p:spPr>
          <a:xfrm>
            <a:off x="4467225" y="6181725"/>
            <a:ext cx="315913" cy="277813"/>
          </a:xfrm>
          <a:prstGeom prst="rect">
            <a:avLst/>
          </a:prstGeom>
          <a:noFill/>
        </p:spPr>
        <p:txBody>
          <a:bodyPr wrap="none">
            <a:spAutoFit/>
          </a:bodyPr>
          <a:lstStyle/>
          <a:p>
            <a:pPr>
              <a:defRPr/>
            </a:pPr>
            <a:r>
              <a:rPr lang="es-HN" sz="1200" b="1" i="1" dirty="0">
                <a:solidFill>
                  <a:prstClr val="white">
                    <a:lumMod val="65000"/>
                  </a:prstClr>
                </a:solidFill>
                <a:ea typeface="宋体" pitchFamily="2" charset="-122"/>
              </a:rPr>
              <a:t>of</a:t>
            </a:r>
            <a:endParaRPr lang="es-ES" sz="1200" b="1" i="1" dirty="0">
              <a:solidFill>
                <a:prstClr val="white">
                  <a:lumMod val="65000"/>
                </a:prstClr>
              </a:solidFill>
              <a:ea typeface="宋体" pitchFamily="2" charset="-122"/>
            </a:endParaRPr>
          </a:p>
        </p:txBody>
      </p:sp>
      <p:pic>
        <p:nvPicPr>
          <p:cNvPr id="5127" name="Imagen 5" descr="C:\Users\Design\Documents\Edu\Product Launch\shadow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7625" y="5983288"/>
            <a:ext cx="7635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Imagen 5" descr="C:\Users\Design\Documents\Edu\Product Launch\shadow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9413" y="5756275"/>
            <a:ext cx="1193800"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Imagen 27">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3813" y="6221413"/>
            <a:ext cx="20955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Imagen 28">
            <a:hlinkClick r:id="" action="ppaction://hlinkshowjump?jump=previousslid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25888" y="6221413"/>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矩形 68"/>
          <p:cNvSpPr/>
          <p:nvPr/>
        </p:nvSpPr>
        <p:spPr>
          <a:xfrm>
            <a:off x="250825" y="221739"/>
            <a:ext cx="8893175" cy="830997"/>
          </a:xfrm>
          <a:prstGeom prst="rect">
            <a:avLst/>
          </a:prstGeom>
        </p:spPr>
        <p:txBody>
          <a:bodyPr wrap="square">
            <a:spAutoFit/>
          </a:bodyPr>
          <a:lstStyle/>
          <a:p>
            <a:pPr fontAlgn="base">
              <a:spcBef>
                <a:spcPct val="0"/>
              </a:spcBef>
              <a:spcAft>
                <a:spcPct val="0"/>
              </a:spcAft>
              <a:defRPr/>
            </a:pPr>
            <a:r>
              <a:rPr lang="en-US" altLang="zh-CN" sz="2800" b="1" dirty="0" smtClean="0">
                <a:solidFill>
                  <a:prstClr val="black">
                    <a:lumMod val="65000"/>
                    <a:lumOff val="35000"/>
                  </a:prstClr>
                </a:solidFill>
                <a:latin typeface="Arial" pitchFamily="34" charset="0"/>
                <a:cs typeface="Arial" pitchFamily="34" charset="0"/>
              </a:rPr>
              <a:t>Actions That Enhance the Customer Experience</a:t>
            </a:r>
            <a:endParaRPr lang="en-US" altLang="zh-CN" sz="2800" b="1" dirty="0">
              <a:solidFill>
                <a:prstClr val="black">
                  <a:lumMod val="65000"/>
                  <a:lumOff val="35000"/>
                </a:prstClr>
              </a:solidFill>
              <a:latin typeface="Arial" pitchFamily="34" charset="0"/>
              <a:cs typeface="Arial" pitchFamily="34" charset="0"/>
            </a:endParaRPr>
          </a:p>
          <a:p>
            <a:pPr fontAlgn="base">
              <a:spcBef>
                <a:spcPct val="0"/>
              </a:spcBef>
              <a:spcAft>
                <a:spcPct val="0"/>
              </a:spcAft>
              <a:defRPr/>
            </a:pPr>
            <a:r>
              <a:rPr lang="en-US" altLang="zh-CN" sz="2000" b="1" dirty="0">
                <a:solidFill>
                  <a:prstClr val="black">
                    <a:lumMod val="65000"/>
                    <a:lumOff val="35000"/>
                  </a:prstClr>
                </a:solidFill>
                <a:latin typeface="Arial" pitchFamily="34" charset="0"/>
                <a:cs typeface="Arial" pitchFamily="34" charset="0"/>
              </a:rPr>
              <a:t>      </a:t>
            </a:r>
            <a:r>
              <a:rPr lang="en-US" altLang="zh-CN" sz="2000" b="1" dirty="0" smtClean="0">
                <a:solidFill>
                  <a:prstClr val="black">
                    <a:lumMod val="65000"/>
                    <a:lumOff val="35000"/>
                  </a:prstClr>
                </a:solidFill>
                <a:latin typeface="Arial" pitchFamily="34" charset="0"/>
                <a:cs typeface="Arial" pitchFamily="34" charset="0"/>
              </a:rPr>
              <a:t>    </a:t>
            </a:r>
            <a:endParaRPr lang="zh-CN" altLang="en-US" sz="1600" b="1" dirty="0">
              <a:solidFill>
                <a:prstClr val="black">
                  <a:lumMod val="65000"/>
                  <a:lumOff val="35000"/>
                </a:prstClr>
              </a:solidFill>
              <a:latin typeface="Arial" pitchFamily="34" charset="0"/>
              <a:cs typeface="Arial" pitchFamily="34" charset="0"/>
            </a:endParaRPr>
          </a:p>
        </p:txBody>
      </p:sp>
      <p:sp>
        <p:nvSpPr>
          <p:cNvPr id="5172" name="1 Título"/>
          <p:cNvSpPr txBox="1">
            <a:spLocks/>
          </p:cNvSpPr>
          <p:nvPr/>
        </p:nvSpPr>
        <p:spPr bwMode="auto">
          <a:xfrm>
            <a:off x="6704013" y="6122988"/>
            <a:ext cx="2266950"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pPr>
            <a:r>
              <a:rPr lang="en-US" altLang="zh-CN" sz="900" b="1">
                <a:solidFill>
                  <a:srgbClr val="5AD00A"/>
                </a:solidFill>
                <a:latin typeface="Calibri" pitchFamily="34" charset="0"/>
              </a:rPr>
              <a:t>Instructor: </a:t>
            </a:r>
          </a:p>
          <a:p>
            <a:pPr eaLnBrk="1" fontAlgn="base" hangingPunct="1">
              <a:spcBef>
                <a:spcPct val="0"/>
              </a:spcBef>
              <a:spcAft>
                <a:spcPct val="0"/>
              </a:spcAft>
            </a:pPr>
            <a:r>
              <a:rPr lang="en-US" altLang="zh-CN" sz="900">
                <a:solidFill>
                  <a:srgbClr val="FFFFFF"/>
                </a:solidFill>
                <a:latin typeface="Calibri" pitchFamily="34" charset="0"/>
              </a:rPr>
              <a:t>Thomas Murphy</a:t>
            </a:r>
          </a:p>
          <a:p>
            <a:pPr eaLnBrk="1" fontAlgn="base" hangingPunct="1">
              <a:spcBef>
                <a:spcPct val="0"/>
              </a:spcBef>
              <a:spcAft>
                <a:spcPct val="0"/>
              </a:spcAft>
            </a:pPr>
            <a:r>
              <a:rPr lang="en-US" altLang="zh-CN" sz="900">
                <a:solidFill>
                  <a:srgbClr val="FFFFFF"/>
                </a:solidFill>
                <a:latin typeface="Calibri" pitchFamily="34" charset="0"/>
              </a:rPr>
              <a:t>P.  978_760_1388/ Tmurphy@clarku.edu</a:t>
            </a:r>
          </a:p>
        </p:txBody>
      </p:sp>
      <p:sp>
        <p:nvSpPr>
          <p:cNvPr id="38" name="29 CuadroTexto"/>
          <p:cNvSpPr txBox="1">
            <a:spLocks noChangeArrowheads="1"/>
          </p:cNvSpPr>
          <p:nvPr/>
        </p:nvSpPr>
        <p:spPr bwMode="auto">
          <a:xfrm>
            <a:off x="4734296" y="6181725"/>
            <a:ext cx="3417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pPr>
            <a:r>
              <a:rPr lang="es-HN" altLang="zh-CN" sz="1200" b="1" dirty="0" smtClean="0">
                <a:solidFill>
                  <a:srgbClr val="5AD00A"/>
                </a:solidFill>
                <a:latin typeface="Calibri" pitchFamily="34" charset="0"/>
              </a:rPr>
              <a:t>13</a:t>
            </a:r>
            <a:endParaRPr lang="es-ES" altLang="zh-CN" sz="1200" b="1" dirty="0">
              <a:solidFill>
                <a:srgbClr val="5AD00A"/>
              </a:solidFill>
              <a:latin typeface="Calibri" pitchFamily="34" charset="0"/>
            </a:endParaRPr>
          </a:p>
        </p:txBody>
      </p:sp>
      <p:pic>
        <p:nvPicPr>
          <p:cNvPr id="3074" name="Picture 2" descr="E:\Pie Chart Balanc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4048" y="787524"/>
            <a:ext cx="6690320" cy="50177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1"/>
          <p:cNvSpPr txBox="1"/>
          <p:nvPr/>
        </p:nvSpPr>
        <p:spPr>
          <a:xfrm>
            <a:off x="5039230" y="1655377"/>
            <a:ext cx="2160240" cy="70721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smtClean="0">
                <a:solidFill>
                  <a:schemeClr val="bg1"/>
                </a:solidFill>
              </a:rPr>
              <a:t>Friendly</a:t>
            </a:r>
          </a:p>
          <a:p>
            <a:r>
              <a:rPr lang="en-US" sz="1800" b="1" dirty="0">
                <a:solidFill>
                  <a:schemeClr val="bg1"/>
                </a:solidFill>
              </a:rPr>
              <a:t> </a:t>
            </a:r>
            <a:r>
              <a:rPr lang="en-US" sz="1800" b="1" dirty="0" smtClean="0">
                <a:solidFill>
                  <a:schemeClr val="bg1"/>
                </a:solidFill>
              </a:rPr>
              <a:t>   Service</a:t>
            </a:r>
          </a:p>
        </p:txBody>
      </p:sp>
      <p:sp>
        <p:nvSpPr>
          <p:cNvPr id="22" name="TextBox 1"/>
          <p:cNvSpPr txBox="1"/>
          <p:nvPr/>
        </p:nvSpPr>
        <p:spPr>
          <a:xfrm>
            <a:off x="3167351" y="1318314"/>
            <a:ext cx="2160240" cy="70721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smtClean="0">
                <a:solidFill>
                  <a:schemeClr val="bg1"/>
                </a:solidFill>
              </a:rPr>
              <a:t>F       Buying</a:t>
            </a:r>
          </a:p>
          <a:p>
            <a:r>
              <a:rPr lang="en-US" sz="1800" b="1" dirty="0">
                <a:solidFill>
                  <a:schemeClr val="bg1"/>
                </a:solidFill>
              </a:rPr>
              <a:t> </a:t>
            </a:r>
            <a:r>
              <a:rPr lang="en-US" sz="1800" b="1" dirty="0" smtClean="0">
                <a:solidFill>
                  <a:schemeClr val="bg1"/>
                </a:solidFill>
              </a:rPr>
              <a:t>   Enjoyment</a:t>
            </a:r>
          </a:p>
          <a:p>
            <a:endParaRPr lang="en-US" sz="1800" b="1" dirty="0" smtClean="0">
              <a:solidFill>
                <a:schemeClr val="bg1"/>
              </a:solidFill>
            </a:endParaRPr>
          </a:p>
        </p:txBody>
      </p:sp>
      <p:sp>
        <p:nvSpPr>
          <p:cNvPr id="23" name="TextBox 1"/>
          <p:cNvSpPr txBox="1"/>
          <p:nvPr/>
        </p:nvSpPr>
        <p:spPr>
          <a:xfrm>
            <a:off x="2087231" y="2362588"/>
            <a:ext cx="2160240" cy="70721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smtClean="0"/>
              <a:t>       Retail</a:t>
            </a:r>
          </a:p>
          <a:p>
            <a:r>
              <a:rPr lang="en-US" sz="1800" b="1" dirty="0"/>
              <a:t> </a:t>
            </a:r>
            <a:r>
              <a:rPr lang="en-US" sz="1800" b="1" dirty="0" smtClean="0"/>
              <a:t>       Comfort</a:t>
            </a:r>
          </a:p>
          <a:p>
            <a:endParaRPr lang="en-US" sz="1800" b="1" dirty="0" smtClean="0"/>
          </a:p>
        </p:txBody>
      </p:sp>
      <p:sp>
        <p:nvSpPr>
          <p:cNvPr id="24" name="TextBox 1"/>
          <p:cNvSpPr txBox="1"/>
          <p:nvPr/>
        </p:nvSpPr>
        <p:spPr>
          <a:xfrm>
            <a:off x="2887588" y="3637650"/>
            <a:ext cx="2160240" cy="70721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smtClean="0"/>
              <a:t>       Surprising</a:t>
            </a:r>
          </a:p>
          <a:p>
            <a:r>
              <a:rPr lang="en-US" sz="1800" b="1" dirty="0" smtClean="0"/>
              <a:t>           Value</a:t>
            </a:r>
          </a:p>
          <a:p>
            <a:endParaRPr lang="en-US" sz="1800" b="1" dirty="0" smtClean="0"/>
          </a:p>
        </p:txBody>
      </p:sp>
      <p:sp>
        <p:nvSpPr>
          <p:cNvPr id="25" name="TextBox 1"/>
          <p:cNvSpPr txBox="1"/>
          <p:nvPr/>
        </p:nvSpPr>
        <p:spPr>
          <a:xfrm>
            <a:off x="4849738" y="3861048"/>
            <a:ext cx="2160240" cy="70721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smtClean="0"/>
              <a:t>       Peer</a:t>
            </a:r>
          </a:p>
          <a:p>
            <a:r>
              <a:rPr lang="en-US" sz="1800" b="1" dirty="0"/>
              <a:t> </a:t>
            </a:r>
            <a:r>
              <a:rPr lang="en-US" sz="1800" b="1" dirty="0" smtClean="0"/>
              <a:t>        Positive</a:t>
            </a:r>
          </a:p>
          <a:p>
            <a:r>
              <a:rPr lang="en-US" sz="1800" b="1" dirty="0"/>
              <a:t> </a:t>
            </a:r>
            <a:r>
              <a:rPr lang="en-US" sz="1800" b="1" dirty="0" smtClean="0"/>
              <a:t>         Inputs</a:t>
            </a:r>
          </a:p>
          <a:p>
            <a:endParaRPr lang="en-US" sz="1800" b="1" dirty="0" smtClean="0"/>
          </a:p>
        </p:txBody>
      </p:sp>
    </p:spTree>
    <p:extLst>
      <p:ext uri="{BB962C8B-B14F-4D97-AF65-F5344CB8AC3E}">
        <p14:creationId xmlns:p14="http://schemas.microsoft.com/office/powerpoint/2010/main" val="23879826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1560" y="5495925"/>
            <a:ext cx="7772400" cy="1362075"/>
          </a:xfrm>
        </p:spPr>
        <p:txBody>
          <a:bodyPr/>
          <a:lstStyle/>
          <a:p>
            <a:r>
              <a:rPr lang="en-US" dirty="0" smtClean="0"/>
              <a:t>THE CUSTOMER EXPERIENCE CYCLE</a:t>
            </a:r>
            <a:endParaRPr lang="en-US" dirty="0"/>
          </a:p>
        </p:txBody>
      </p:sp>
      <p:graphicFrame>
        <p:nvGraphicFramePr>
          <p:cNvPr id="10" name="Diagram 9"/>
          <p:cNvGraphicFramePr/>
          <p:nvPr>
            <p:extLst/>
          </p:nvPr>
        </p:nvGraphicFramePr>
        <p:xfrm>
          <a:off x="1524000" y="476672"/>
          <a:ext cx="6504384" cy="4984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6239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0" y="188640"/>
            <a:ext cx="6093766" cy="2678381"/>
          </a:xfrm>
          <a:prstGeom prst="rect">
            <a:avLst/>
          </a:prstGeom>
        </p:spPr>
      </p:pic>
      <p:pic>
        <p:nvPicPr>
          <p:cNvPr id="7" name="Picture 6"/>
          <p:cNvPicPr>
            <a:picLocks noChangeAspect="1"/>
          </p:cNvPicPr>
          <p:nvPr/>
        </p:nvPicPr>
        <p:blipFill>
          <a:blip r:embed="rId3"/>
          <a:stretch>
            <a:fillRect/>
          </a:stretch>
        </p:blipFill>
        <p:spPr>
          <a:xfrm>
            <a:off x="3563888" y="3284984"/>
            <a:ext cx="4478610" cy="3186703"/>
          </a:xfrm>
          <a:prstGeom prst="rect">
            <a:avLst/>
          </a:prstGeom>
        </p:spPr>
      </p:pic>
    </p:spTree>
    <p:extLst>
      <p:ext uri="{BB962C8B-B14F-4D97-AF65-F5344CB8AC3E}">
        <p14:creationId xmlns:p14="http://schemas.microsoft.com/office/powerpoint/2010/main" val="1112253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4883115"/>
            <a:ext cx="7772400" cy="750292"/>
          </a:xfrm>
        </p:spPr>
        <p:txBody>
          <a:bodyPr/>
          <a:lstStyle/>
          <a:p>
            <a:r>
              <a:rPr lang="en-US" i="1" dirty="0" err="1" smtClean="0">
                <a:solidFill>
                  <a:srgbClr val="FF0000"/>
                </a:solidFill>
                <a:effectLst>
                  <a:outerShdw blurRad="38100" dist="38100" dir="2700000" algn="tl">
                    <a:srgbClr val="000000">
                      <a:alpha val="43137"/>
                    </a:srgbClr>
                  </a:outerShdw>
                </a:effectLst>
              </a:rPr>
              <a:t>Servicescapes</a:t>
            </a:r>
            <a:endParaRPr lang="en-US" i="1" dirty="0">
              <a:solidFill>
                <a:srgbClr val="FF00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stretch>
            <a:fillRect/>
          </a:stretch>
        </p:blipFill>
        <p:spPr>
          <a:xfrm>
            <a:off x="5004048" y="3517364"/>
            <a:ext cx="3939710" cy="2097768"/>
          </a:xfrm>
          <a:prstGeom prst="rect">
            <a:avLst/>
          </a:prstGeom>
        </p:spPr>
      </p:pic>
      <p:sp>
        <p:nvSpPr>
          <p:cNvPr id="8" name="Text Placeholder 7"/>
          <p:cNvSpPr>
            <a:spLocks noGrp="1"/>
          </p:cNvSpPr>
          <p:nvPr>
            <p:ph type="body" idx="1"/>
          </p:nvPr>
        </p:nvSpPr>
        <p:spPr>
          <a:xfrm>
            <a:off x="611560" y="2276872"/>
            <a:ext cx="7772400" cy="1500187"/>
          </a:xfrm>
        </p:spPr>
        <p:txBody>
          <a:bodyPr/>
          <a:lstStyle/>
          <a:p>
            <a:r>
              <a:rPr lang="en-US" sz="3200" b="1" dirty="0">
                <a:effectLst>
                  <a:outerShdw blurRad="38100" dist="38100" dir="2700000" algn="tl">
                    <a:srgbClr val="000000">
                      <a:alpha val="43137"/>
                    </a:srgbClr>
                  </a:outerShdw>
                </a:effectLst>
              </a:rPr>
              <a:t>Servicescape</a:t>
            </a:r>
            <a:r>
              <a:rPr lang="en-US" b="1" dirty="0">
                <a:effectLst>
                  <a:outerShdw blurRad="38100" dist="38100" dir="2700000" algn="tl">
                    <a:srgbClr val="000000">
                      <a:alpha val="43137"/>
                    </a:srgbClr>
                  </a:outerShdw>
                </a:effectLst>
              </a:rPr>
              <a:t> is a concept that was developed by Booms and </a:t>
            </a:r>
            <a:r>
              <a:rPr lang="en-US" b="1" dirty="0" err="1">
                <a:effectLst>
                  <a:outerShdw blurRad="38100" dist="38100" dir="2700000" algn="tl">
                    <a:srgbClr val="000000">
                      <a:alpha val="43137"/>
                    </a:srgbClr>
                  </a:outerShdw>
                </a:effectLst>
              </a:rPr>
              <a:t>Bitner</a:t>
            </a:r>
            <a:r>
              <a:rPr lang="en-US" b="1" baseline="30000" dirty="0">
                <a:effectLst>
                  <a:outerShdw blurRad="38100" dist="38100" dir="2700000" algn="tl">
                    <a:srgbClr val="000000">
                      <a:alpha val="43137"/>
                    </a:srgbClr>
                  </a:outerShdw>
                </a:effectLst>
                <a:hlinkClick r:id="rId3"/>
              </a:rPr>
              <a:t>[1]</a:t>
            </a:r>
            <a:r>
              <a:rPr lang="en-US" b="1" dirty="0">
                <a:effectLst>
                  <a:outerShdw blurRad="38100" dist="38100" dir="2700000" algn="tl">
                    <a:srgbClr val="000000">
                      <a:alpha val="43137"/>
                    </a:srgbClr>
                  </a:outerShdw>
                </a:effectLst>
              </a:rPr>
              <a:t> to emphasize the impact of the physical environment in which a service process takes place</a:t>
            </a:r>
            <a:r>
              <a:rPr lang="en-US" b="1" dirty="0" smtClean="0">
                <a:effectLst>
                  <a:outerShdw blurRad="38100" dist="38100" dir="2700000" algn="tl">
                    <a:srgbClr val="000000">
                      <a:alpha val="43137"/>
                    </a:srgbClr>
                  </a:outerShdw>
                </a:effectLst>
              </a:rPr>
              <a:t>.</a:t>
            </a:r>
          </a:p>
          <a:p>
            <a:endParaRPr lang="en-US" b="1" dirty="0" smtClean="0">
              <a:effectLst>
                <a:outerShdw blurRad="38100" dist="38100" dir="2700000" algn="tl">
                  <a:srgbClr val="000000">
                    <a:alpha val="43137"/>
                  </a:srgbClr>
                </a:outerShdw>
              </a:effectLst>
            </a:endParaRPr>
          </a:p>
          <a:p>
            <a:r>
              <a:rPr lang="en-US" b="1" dirty="0">
                <a:effectLst>
                  <a:outerShdw blurRad="38100" dist="38100" dir="2700000" algn="tl">
                    <a:srgbClr val="000000">
                      <a:alpha val="43137"/>
                    </a:srgbClr>
                  </a:outerShdw>
                </a:effectLst>
              </a:rPr>
              <a:t>Booms and </a:t>
            </a:r>
            <a:r>
              <a:rPr lang="en-US" b="1" dirty="0" err="1">
                <a:effectLst>
                  <a:outerShdw blurRad="38100" dist="38100" dir="2700000" algn="tl">
                    <a:srgbClr val="000000">
                      <a:alpha val="43137"/>
                    </a:srgbClr>
                  </a:outerShdw>
                </a:effectLst>
              </a:rPr>
              <a:t>Bitner</a:t>
            </a:r>
            <a:r>
              <a:rPr lang="en-US" b="1" dirty="0">
                <a:effectLst>
                  <a:outerShdw blurRad="38100" dist="38100" dir="2700000" algn="tl">
                    <a:srgbClr val="000000">
                      <a:alpha val="43137"/>
                    </a:srgbClr>
                  </a:outerShdw>
                </a:effectLst>
              </a:rPr>
              <a:t> defined a </a:t>
            </a:r>
            <a:r>
              <a:rPr lang="en-US" b="1" dirty="0" err="1">
                <a:effectLst>
                  <a:outerShdw blurRad="38100" dist="38100" dir="2700000" algn="tl">
                    <a:srgbClr val="000000">
                      <a:alpha val="43137"/>
                    </a:srgbClr>
                  </a:outerShdw>
                </a:effectLst>
              </a:rPr>
              <a:t>servicescape</a:t>
            </a:r>
            <a:r>
              <a:rPr lang="en-US" b="1" dirty="0">
                <a:effectLst>
                  <a:outerShdw blurRad="38100" dist="38100" dir="2700000" algn="tl">
                    <a:srgbClr val="000000">
                      <a:alpha val="43137"/>
                    </a:srgbClr>
                  </a:outerShdw>
                </a:effectLst>
              </a:rPr>
              <a:t> as "the environment in which the service is assembled and in which the seller and customer interact, combined with tangible commodities that facilitate performance or communication of the </a:t>
            </a:r>
            <a:r>
              <a:rPr lang="en-US" b="1" dirty="0" smtClean="0">
                <a:effectLst>
                  <a:outerShdw blurRad="38100" dist="38100" dir="2700000" algn="tl">
                    <a:srgbClr val="000000">
                      <a:alpha val="43137"/>
                    </a:srgbClr>
                  </a:outerShdw>
                </a:effectLst>
              </a:rPr>
              <a:t>service.</a:t>
            </a:r>
            <a:r>
              <a:rPr lang="en-US" b="1" i="1" dirty="0">
                <a:effectLst>
                  <a:outerShdw blurRad="38100" dist="38100" dir="2700000" algn="tl">
                    <a:srgbClr val="000000">
                      <a:alpha val="43137"/>
                    </a:srgbClr>
                  </a:outerShdw>
                </a:effectLst>
              </a:rPr>
              <a:t> From Wikipedia, the free encyclopedia</a:t>
            </a:r>
          </a:p>
          <a:p>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02129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59632" y="6142339"/>
            <a:ext cx="7772400" cy="750292"/>
          </a:xfrm>
        </p:spPr>
        <p:txBody>
          <a:bodyPr/>
          <a:lstStyle/>
          <a:p>
            <a:r>
              <a:rPr lang="en-US" i="1" dirty="0" err="1" smtClean="0">
                <a:solidFill>
                  <a:srgbClr val="FF0000"/>
                </a:solidFill>
                <a:effectLst>
                  <a:outerShdw blurRad="38100" dist="38100" dir="2700000" algn="tl">
                    <a:srgbClr val="000000">
                      <a:alpha val="43137"/>
                    </a:srgbClr>
                  </a:outerShdw>
                </a:effectLst>
              </a:rPr>
              <a:t>Servicescapes</a:t>
            </a:r>
            <a:endParaRPr lang="en-US" i="1" dirty="0">
              <a:solidFill>
                <a:srgbClr val="FF0000"/>
              </a:solidFill>
              <a:effectLst>
                <a:outerShdw blurRad="38100" dist="38100" dir="2700000" algn="tl">
                  <a:srgbClr val="000000">
                    <a:alpha val="43137"/>
                  </a:srgbClr>
                </a:outerShdw>
              </a:effectLst>
            </a:endParaRPr>
          </a:p>
        </p:txBody>
      </p:sp>
      <p:sp>
        <p:nvSpPr>
          <p:cNvPr id="2" name="Text Placeholder 1"/>
          <p:cNvSpPr>
            <a:spLocks noGrp="1"/>
          </p:cNvSpPr>
          <p:nvPr>
            <p:ph type="body" idx="1"/>
          </p:nvPr>
        </p:nvSpPr>
        <p:spPr>
          <a:xfrm>
            <a:off x="179512" y="332656"/>
            <a:ext cx="7772400" cy="1500187"/>
          </a:xfrm>
        </p:spPr>
        <p:txBody>
          <a:bodyPr/>
          <a:lstStyle/>
          <a:p>
            <a:r>
              <a:rPr lang="en-US" b="1" dirty="0">
                <a:solidFill>
                  <a:schemeClr val="bg1"/>
                </a:solidFill>
              </a:rPr>
              <a:t>The </a:t>
            </a:r>
            <a:r>
              <a:rPr lang="en-US" b="1" dirty="0" err="1">
                <a:solidFill>
                  <a:schemeClr val="bg1"/>
                </a:solidFill>
              </a:rPr>
              <a:t>servicescape</a:t>
            </a:r>
            <a:r>
              <a:rPr lang="en-US" b="1" dirty="0">
                <a:solidFill>
                  <a:schemeClr val="bg1"/>
                </a:solidFill>
              </a:rPr>
              <a:t> includes the facility's exterior (landscape, exterior design, signage, parking, surrounding environment) and interior (interior design and decor, </a:t>
            </a:r>
            <a:r>
              <a:rPr lang="en-US" b="1" dirty="0" smtClean="0">
                <a:solidFill>
                  <a:schemeClr val="bg1"/>
                </a:solidFill>
              </a:rPr>
              <a:t>equipment</a:t>
            </a:r>
            <a:r>
              <a:rPr lang="en-US" b="1" dirty="0">
                <a:solidFill>
                  <a:schemeClr val="bg1"/>
                </a:solidFill>
              </a:rPr>
              <a:t>, signage, layout, air quality, temperature and ambiance</a:t>
            </a:r>
            <a:r>
              <a:rPr lang="en-US" b="1" dirty="0" smtClean="0">
                <a:solidFill>
                  <a:schemeClr val="bg1"/>
                </a:solidFill>
              </a:rPr>
              <a:t>). </a:t>
            </a:r>
            <a:r>
              <a:rPr lang="en-US" sz="1800" b="1" i="1" dirty="0">
                <a:solidFill>
                  <a:srgbClr val="FFFF00"/>
                </a:solidFill>
                <a:effectLst>
                  <a:outerShdw blurRad="38100" dist="38100" dir="2700000" algn="tl">
                    <a:srgbClr val="000000">
                      <a:alpha val="43137"/>
                    </a:srgbClr>
                  </a:outerShdw>
                </a:effectLst>
              </a:rPr>
              <a:t>From Wikipedia, the free encyclopedia</a:t>
            </a:r>
          </a:p>
        </p:txBody>
      </p:sp>
      <p:graphicFrame>
        <p:nvGraphicFramePr>
          <p:cNvPr id="5" name="Diagram 4"/>
          <p:cNvGraphicFramePr/>
          <p:nvPr>
            <p:extLst>
              <p:ext uri="{D42A27DB-BD31-4B8C-83A1-F6EECF244321}">
                <p14:modId xmlns:p14="http://schemas.microsoft.com/office/powerpoint/2010/main" val="3171988358"/>
              </p:ext>
            </p:extLst>
          </p:nvPr>
        </p:nvGraphicFramePr>
        <p:xfrm>
          <a:off x="1547664" y="148478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8991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梯形 3"/>
          <p:cNvSpPr/>
          <p:nvPr/>
        </p:nvSpPr>
        <p:spPr>
          <a:xfrm rot="5400000">
            <a:off x="1583668" y="-1611052"/>
            <a:ext cx="5976664" cy="9144003"/>
          </a:xfrm>
          <a:prstGeom prst="trapezoid">
            <a:avLst>
              <a:gd name="adj" fmla="val 29409"/>
            </a:avLst>
          </a:prstGeom>
          <a:solidFill>
            <a:srgbClr val="0070C0"/>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7" name="Text Box 7"/>
          <p:cNvSpPr txBox="1">
            <a:spLocks noChangeArrowheads="1"/>
          </p:cNvSpPr>
          <p:nvPr/>
        </p:nvSpPr>
        <p:spPr bwMode="auto">
          <a:xfrm>
            <a:off x="127158" y="256617"/>
            <a:ext cx="901684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fr-FR" altLang="zh-CN" sz="3200" b="1" dirty="0" smtClean="0">
                <a:solidFill>
                  <a:srgbClr val="FFFF00"/>
                </a:solidFill>
                <a:latin typeface="Verdana" pitchFamily="34" charset="0"/>
              </a:rPr>
              <a:t>Customers’ </a:t>
            </a:r>
          </a:p>
          <a:p>
            <a:pPr eaLnBrk="1" hangingPunct="1"/>
            <a:r>
              <a:rPr lang="fr-FR" altLang="zh-CN" sz="3200" b="1" dirty="0" smtClean="0">
                <a:solidFill>
                  <a:srgbClr val="FFFF00"/>
                </a:solidFill>
                <a:latin typeface="Verdana" pitchFamily="34" charset="0"/>
              </a:rPr>
              <a:t>Experiences and Behavior </a:t>
            </a:r>
            <a:endParaRPr lang="fr-FR" altLang="zh-CN" sz="3200" dirty="0">
              <a:solidFill>
                <a:srgbClr val="FFFF00"/>
              </a:solidFill>
            </a:endParaRPr>
          </a:p>
        </p:txBody>
      </p:sp>
      <p:graphicFrame>
        <p:nvGraphicFramePr>
          <p:cNvPr id="2" name="Diagram 1"/>
          <p:cNvGraphicFramePr/>
          <p:nvPr>
            <p:extLst>
              <p:ext uri="{D42A27DB-BD31-4B8C-83A1-F6EECF244321}">
                <p14:modId xmlns:p14="http://schemas.microsoft.com/office/powerpoint/2010/main" val="1000220887"/>
              </p:ext>
            </p:extLst>
          </p:nvPr>
        </p:nvGraphicFramePr>
        <p:xfrm>
          <a:off x="467544" y="620689"/>
          <a:ext cx="8208912" cy="6552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0708" y="3426558"/>
            <a:ext cx="1773294" cy="2522722"/>
          </a:xfrm>
          <a:prstGeom prst="rect">
            <a:avLst/>
          </a:prstGeom>
        </p:spPr>
      </p:pic>
    </p:spTree>
    <p:extLst>
      <p:ext uri="{BB962C8B-B14F-4D97-AF65-F5344CB8AC3E}">
        <p14:creationId xmlns:p14="http://schemas.microsoft.com/office/powerpoint/2010/main" val="12483435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p:cNvSpPr txBox="1">
            <a:spLocks noChangeArrowheads="1"/>
          </p:cNvSpPr>
          <p:nvPr/>
        </p:nvSpPr>
        <p:spPr bwMode="auto">
          <a:xfrm>
            <a:off x="107504" y="260648"/>
            <a:ext cx="56653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fr-FR" altLang="zh-CN" sz="2800" b="1" dirty="0" smtClean="0">
                <a:solidFill>
                  <a:srgbClr val="FFFF00"/>
                </a:solidFill>
                <a:effectLst>
                  <a:outerShdw blurRad="38100" dist="38100" dir="2700000" algn="tl">
                    <a:srgbClr val="000000">
                      <a:alpha val="43137"/>
                    </a:srgbClr>
                  </a:outerShdw>
                </a:effectLst>
                <a:latin typeface="Verdana" pitchFamily="34" charset="0"/>
              </a:rPr>
              <a:t>The Russell Model of Affect</a:t>
            </a:r>
            <a:endParaRPr lang="fr-FR" altLang="zh-CN" sz="2800" dirty="0">
              <a:solidFill>
                <a:srgbClr val="FFFF00"/>
              </a:solidFill>
              <a:effectLst>
                <a:outerShdw blurRad="38100" dist="38100" dir="2700000" algn="tl">
                  <a:srgbClr val="000000">
                    <a:alpha val="43137"/>
                  </a:srgbClr>
                </a:outerShdw>
              </a:effectLst>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962" y="3556107"/>
            <a:ext cx="2376264" cy="1750668"/>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1258" y="1725993"/>
            <a:ext cx="2318433" cy="1709298"/>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5633" y="1639255"/>
            <a:ext cx="2323981" cy="1742986"/>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5876" y="3526858"/>
            <a:ext cx="2384780" cy="1790376"/>
          </a:xfrm>
          <a:prstGeom prst="rect">
            <a:avLst/>
          </a:prstGeom>
        </p:spPr>
      </p:pic>
      <p:sp>
        <p:nvSpPr>
          <p:cNvPr id="11" name="矩形 10"/>
          <p:cNvSpPr/>
          <p:nvPr/>
        </p:nvSpPr>
        <p:spPr>
          <a:xfrm>
            <a:off x="152640" y="3041770"/>
            <a:ext cx="2592288" cy="1077218"/>
          </a:xfrm>
          <a:prstGeom prst="rect">
            <a:avLst/>
          </a:prstGeom>
        </p:spPr>
        <p:txBody>
          <a:bodyPr wrap="square">
            <a:spAutoFit/>
          </a:bodyPr>
          <a:lstStyle/>
          <a:p>
            <a:r>
              <a:rPr lang="en-US" altLang="zh-CN" sz="3200" b="1" dirty="0" smtClean="0">
                <a:solidFill>
                  <a:schemeClr val="bg1"/>
                </a:solidFill>
                <a:effectLst>
                  <a:outerShdw blurRad="38100" dist="38100" dir="2700000" algn="tl">
                    <a:srgbClr val="000000">
                      <a:alpha val="43137"/>
                    </a:srgbClr>
                  </a:outerShdw>
                </a:effectLst>
              </a:rPr>
              <a:t>Unpleasant</a:t>
            </a:r>
            <a:br>
              <a:rPr lang="en-US" altLang="zh-CN" sz="3200" b="1" dirty="0" smtClean="0">
                <a:solidFill>
                  <a:schemeClr val="bg1"/>
                </a:solidFill>
                <a:effectLst>
                  <a:outerShdw blurRad="38100" dist="38100" dir="2700000" algn="tl">
                    <a:srgbClr val="000000">
                      <a:alpha val="43137"/>
                    </a:srgbClr>
                  </a:outerShdw>
                </a:effectLst>
              </a:rPr>
            </a:br>
            <a:endParaRPr lang="zh-CN" altLang="en-US" sz="3200" b="1" dirty="0">
              <a:solidFill>
                <a:schemeClr val="bg1"/>
              </a:solidFill>
              <a:effectLst>
                <a:outerShdw blurRad="38100" dist="38100" dir="2700000" algn="tl">
                  <a:srgbClr val="000000">
                    <a:alpha val="43137"/>
                  </a:srgbClr>
                </a:outerShdw>
              </a:effectLst>
            </a:endParaRPr>
          </a:p>
        </p:txBody>
      </p:sp>
      <p:sp>
        <p:nvSpPr>
          <p:cNvPr id="13" name="矩形 12"/>
          <p:cNvSpPr/>
          <p:nvPr/>
        </p:nvSpPr>
        <p:spPr>
          <a:xfrm>
            <a:off x="7027126" y="3076798"/>
            <a:ext cx="1872208" cy="584775"/>
          </a:xfrm>
          <a:prstGeom prst="rect">
            <a:avLst/>
          </a:prstGeom>
        </p:spPr>
        <p:txBody>
          <a:bodyPr wrap="square">
            <a:spAutoFit/>
          </a:bodyPr>
          <a:lstStyle/>
          <a:p>
            <a:r>
              <a:rPr lang="en-US" altLang="zh-CN" sz="3200" b="1" dirty="0" smtClean="0">
                <a:solidFill>
                  <a:schemeClr val="bg1"/>
                </a:solidFill>
                <a:effectLst>
                  <a:outerShdw blurRad="38100" dist="38100" dir="2700000" algn="tl">
                    <a:srgbClr val="000000">
                      <a:alpha val="43137"/>
                    </a:srgbClr>
                  </a:outerShdw>
                </a:effectLst>
              </a:rPr>
              <a:t>Pleasant</a:t>
            </a:r>
            <a:endParaRPr lang="zh-CN" altLang="en-US" sz="3200" b="1" dirty="0">
              <a:solidFill>
                <a:schemeClr val="bg1"/>
              </a:solidFill>
              <a:effectLst>
                <a:outerShdw blurRad="38100" dist="38100" dir="2700000" algn="tl">
                  <a:srgbClr val="000000">
                    <a:alpha val="43137"/>
                  </a:srgbClr>
                </a:outerShdw>
              </a:effectLst>
            </a:endParaRPr>
          </a:p>
        </p:txBody>
      </p:sp>
      <p:sp>
        <p:nvSpPr>
          <p:cNvPr id="15" name="矩形 14"/>
          <p:cNvSpPr/>
          <p:nvPr/>
        </p:nvSpPr>
        <p:spPr>
          <a:xfrm>
            <a:off x="3501784" y="900367"/>
            <a:ext cx="1872208" cy="584775"/>
          </a:xfrm>
          <a:prstGeom prst="rect">
            <a:avLst/>
          </a:prstGeom>
        </p:spPr>
        <p:txBody>
          <a:bodyPr wrap="square">
            <a:spAutoFit/>
          </a:bodyPr>
          <a:lstStyle/>
          <a:p>
            <a:r>
              <a:rPr lang="en-US" altLang="zh-CN" sz="3200" b="1" dirty="0" smtClean="0">
                <a:solidFill>
                  <a:schemeClr val="bg1"/>
                </a:solidFill>
                <a:effectLst>
                  <a:outerShdw blurRad="38100" dist="38100" dir="2700000" algn="tl">
                    <a:srgbClr val="000000">
                      <a:alpha val="43137"/>
                    </a:srgbClr>
                  </a:outerShdw>
                </a:effectLst>
              </a:rPr>
              <a:t>Arousal</a:t>
            </a:r>
            <a:endParaRPr lang="zh-CN" altLang="en-US" sz="3200" b="1" dirty="0">
              <a:solidFill>
                <a:schemeClr val="bg1"/>
              </a:solidFill>
              <a:effectLst>
                <a:outerShdw blurRad="38100" dist="38100" dir="2700000" algn="tl">
                  <a:srgbClr val="000000">
                    <a:alpha val="43137"/>
                  </a:srgbClr>
                </a:outerShdw>
              </a:effectLst>
            </a:endParaRPr>
          </a:p>
        </p:txBody>
      </p:sp>
      <p:sp>
        <p:nvSpPr>
          <p:cNvPr id="16" name="矩形 15"/>
          <p:cNvSpPr/>
          <p:nvPr/>
        </p:nvSpPr>
        <p:spPr>
          <a:xfrm>
            <a:off x="3680012" y="5317234"/>
            <a:ext cx="1957611" cy="584775"/>
          </a:xfrm>
          <a:prstGeom prst="rect">
            <a:avLst/>
          </a:prstGeom>
        </p:spPr>
        <p:txBody>
          <a:bodyPr wrap="square">
            <a:spAutoFit/>
          </a:bodyPr>
          <a:lstStyle/>
          <a:p>
            <a:r>
              <a:rPr lang="en-US" altLang="zh-CN" sz="3200" b="1" dirty="0" smtClean="0">
                <a:solidFill>
                  <a:schemeClr val="bg1"/>
                </a:solidFill>
                <a:effectLst>
                  <a:outerShdw blurRad="38100" dist="38100" dir="2700000" algn="tl">
                    <a:srgbClr val="000000">
                      <a:alpha val="43137"/>
                    </a:srgbClr>
                  </a:outerShdw>
                </a:effectLst>
              </a:rPr>
              <a:t>Sleepy</a:t>
            </a:r>
            <a:endParaRPr lang="zh-CN" altLang="en-US" sz="3200" b="1" dirty="0">
              <a:solidFill>
                <a:schemeClr val="bg1"/>
              </a:solidFill>
              <a:effectLst>
                <a:outerShdw blurRad="38100" dist="38100" dir="2700000" algn="tl">
                  <a:srgbClr val="000000">
                    <a:alpha val="43137"/>
                  </a:srgbClr>
                </a:outerShdw>
              </a:effectLst>
            </a:endParaRPr>
          </a:p>
        </p:txBody>
      </p:sp>
      <p:sp>
        <p:nvSpPr>
          <p:cNvPr id="17" name="矩形 16"/>
          <p:cNvSpPr/>
          <p:nvPr/>
        </p:nvSpPr>
        <p:spPr>
          <a:xfrm>
            <a:off x="6794066" y="1834441"/>
            <a:ext cx="2448272" cy="584775"/>
          </a:xfrm>
          <a:prstGeom prst="rect">
            <a:avLst/>
          </a:prstGeom>
        </p:spPr>
        <p:txBody>
          <a:bodyPr wrap="square">
            <a:spAutoFit/>
          </a:bodyPr>
          <a:lstStyle/>
          <a:p>
            <a:r>
              <a:rPr lang="en-US" altLang="zh-CN" sz="3200" b="1" dirty="0" smtClean="0">
                <a:solidFill>
                  <a:srgbClr val="FFFF00"/>
                </a:solidFill>
                <a:effectLst>
                  <a:outerShdw blurRad="38100" dist="38100" dir="2700000" algn="tl">
                    <a:srgbClr val="000000">
                      <a:alpha val="43137"/>
                    </a:srgbClr>
                  </a:outerShdw>
                </a:effectLst>
              </a:rPr>
              <a:t>Excited</a:t>
            </a:r>
            <a:endParaRPr lang="zh-CN" altLang="en-US" sz="3200" b="1" dirty="0">
              <a:solidFill>
                <a:srgbClr val="FFFF00"/>
              </a:solidFill>
              <a:effectLst>
                <a:outerShdw blurRad="38100" dist="38100" dir="2700000" algn="tl">
                  <a:srgbClr val="000000">
                    <a:alpha val="43137"/>
                  </a:srgbClr>
                </a:outerShdw>
              </a:effectLst>
            </a:endParaRPr>
          </a:p>
        </p:txBody>
      </p:sp>
      <p:sp>
        <p:nvSpPr>
          <p:cNvPr id="18" name="矩形 17"/>
          <p:cNvSpPr/>
          <p:nvPr/>
        </p:nvSpPr>
        <p:spPr>
          <a:xfrm>
            <a:off x="160096" y="1725993"/>
            <a:ext cx="1831162" cy="584775"/>
          </a:xfrm>
          <a:prstGeom prst="rect">
            <a:avLst/>
          </a:prstGeom>
        </p:spPr>
        <p:txBody>
          <a:bodyPr wrap="square">
            <a:spAutoFit/>
          </a:bodyPr>
          <a:lstStyle/>
          <a:p>
            <a:r>
              <a:rPr lang="en-US" altLang="zh-CN" sz="3200" b="1" dirty="0" smtClean="0">
                <a:solidFill>
                  <a:srgbClr val="FFFF00"/>
                </a:solidFill>
                <a:effectLst>
                  <a:outerShdw blurRad="38100" dist="38100" dir="2700000" algn="tl">
                    <a:srgbClr val="000000">
                      <a:alpha val="43137"/>
                    </a:srgbClr>
                  </a:outerShdw>
                </a:effectLst>
              </a:rPr>
              <a:t>Distress</a:t>
            </a:r>
            <a:endParaRPr lang="zh-CN" altLang="en-US" sz="3200" b="1" dirty="0">
              <a:solidFill>
                <a:srgbClr val="FFFF00"/>
              </a:solidFill>
              <a:effectLst>
                <a:outerShdw blurRad="38100" dist="38100" dir="2700000" algn="tl">
                  <a:srgbClr val="000000">
                    <a:alpha val="43137"/>
                  </a:srgbClr>
                </a:outerShdw>
              </a:effectLst>
            </a:endParaRPr>
          </a:p>
        </p:txBody>
      </p:sp>
      <p:sp>
        <p:nvSpPr>
          <p:cNvPr id="19" name="矩形 18"/>
          <p:cNvSpPr/>
          <p:nvPr/>
        </p:nvSpPr>
        <p:spPr>
          <a:xfrm>
            <a:off x="160096" y="4213997"/>
            <a:ext cx="1872208" cy="584775"/>
          </a:xfrm>
          <a:prstGeom prst="rect">
            <a:avLst/>
          </a:prstGeom>
        </p:spPr>
        <p:txBody>
          <a:bodyPr wrap="square">
            <a:spAutoFit/>
          </a:bodyPr>
          <a:lstStyle/>
          <a:p>
            <a:r>
              <a:rPr lang="en-US" altLang="zh-CN" sz="3200" b="1" dirty="0" smtClean="0">
                <a:solidFill>
                  <a:srgbClr val="FFFF00"/>
                </a:solidFill>
                <a:effectLst>
                  <a:outerShdw blurRad="38100" dist="38100" dir="2700000" algn="tl">
                    <a:srgbClr val="000000">
                      <a:alpha val="43137"/>
                    </a:srgbClr>
                  </a:outerShdw>
                </a:effectLst>
              </a:rPr>
              <a:t>Bored</a:t>
            </a:r>
            <a:endParaRPr lang="zh-CN" altLang="en-US" sz="3200" b="1" dirty="0">
              <a:solidFill>
                <a:srgbClr val="FFFF00"/>
              </a:solidFill>
              <a:effectLst>
                <a:outerShdw blurRad="38100" dist="38100" dir="2700000" algn="tl">
                  <a:srgbClr val="000000">
                    <a:alpha val="43137"/>
                  </a:srgbClr>
                </a:outerShdw>
              </a:effectLst>
            </a:endParaRPr>
          </a:p>
        </p:txBody>
      </p:sp>
      <p:sp>
        <p:nvSpPr>
          <p:cNvPr id="20" name="矩形 19"/>
          <p:cNvSpPr/>
          <p:nvPr/>
        </p:nvSpPr>
        <p:spPr>
          <a:xfrm>
            <a:off x="7092280" y="4398663"/>
            <a:ext cx="1872208" cy="584775"/>
          </a:xfrm>
          <a:prstGeom prst="rect">
            <a:avLst/>
          </a:prstGeom>
        </p:spPr>
        <p:txBody>
          <a:bodyPr wrap="square">
            <a:spAutoFit/>
          </a:bodyPr>
          <a:lstStyle/>
          <a:p>
            <a:r>
              <a:rPr lang="en-US" altLang="zh-CN" sz="3200" b="1" dirty="0" smtClean="0">
                <a:solidFill>
                  <a:srgbClr val="FFFF00"/>
                </a:solidFill>
                <a:effectLst>
                  <a:outerShdw blurRad="38100" dist="38100" dir="2700000" algn="tl">
                    <a:srgbClr val="000000">
                      <a:alpha val="43137"/>
                    </a:srgbClr>
                  </a:outerShdw>
                </a:effectLst>
              </a:rPr>
              <a:t>Relaxed</a:t>
            </a:r>
            <a:endParaRPr lang="zh-CN" altLang="en-US" sz="3200" b="1"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107504" y="6220473"/>
            <a:ext cx="8313494" cy="523220"/>
          </a:xfrm>
          <a:prstGeom prst="rect">
            <a:avLst/>
          </a:prstGeom>
          <a:noFill/>
        </p:spPr>
        <p:txBody>
          <a:bodyPr wrap="none" lIns="91440" tIns="45720" rIns="91440" bIns="45720">
            <a:spAutoFit/>
          </a:bodyPr>
          <a:lstStyle/>
          <a:p>
            <a:pPr algn="ctr"/>
            <a:r>
              <a:rPr lang="en-US" sz="2800" b="1" cap="none" spc="0" dirty="0" smtClean="0">
                <a:ln w="22225">
                  <a:solidFill>
                    <a:schemeClr val="accent2"/>
                  </a:solidFill>
                  <a:prstDash val="solid"/>
                </a:ln>
                <a:effectLst>
                  <a:outerShdw blurRad="38100" dist="38100" dir="2700000" algn="tl">
                    <a:srgbClr val="000000">
                      <a:alpha val="43137"/>
                    </a:srgbClr>
                  </a:outerShdw>
                </a:effectLst>
              </a:rPr>
              <a:t>People avoid situations of distress or boredom </a:t>
            </a:r>
            <a:endParaRPr lang="en-US" sz="2800" b="1" cap="none" spc="0" dirty="0">
              <a:ln w="22225">
                <a:solidFill>
                  <a:schemeClr val="accent2"/>
                </a:solidFill>
                <a:prstDash val="solid"/>
              </a:ln>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098174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agen 5" descr="C:\Users\Design\Documents\Edu\Product Launch\shadow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4388" y="5965825"/>
            <a:ext cx="762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170613"/>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28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1863" y="6170613"/>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29 CuadroTexto"/>
          <p:cNvSpPr txBox="1">
            <a:spLocks noChangeArrowheads="1"/>
          </p:cNvSpPr>
          <p:nvPr/>
        </p:nvSpPr>
        <p:spPr bwMode="auto">
          <a:xfrm>
            <a:off x="4205288" y="6181725"/>
            <a:ext cx="2632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pPr>
            <a:r>
              <a:rPr lang="es-HN" altLang="zh-CN" sz="1200" b="1" dirty="0" smtClean="0">
                <a:solidFill>
                  <a:srgbClr val="5AD00A"/>
                </a:solidFill>
                <a:latin typeface="Calibri" pitchFamily="34" charset="0"/>
              </a:rPr>
              <a:t>4</a:t>
            </a:r>
            <a:endParaRPr lang="es-ES" altLang="zh-CN" sz="1200" b="1" dirty="0">
              <a:solidFill>
                <a:srgbClr val="5AD00A"/>
              </a:solidFill>
              <a:latin typeface="Calibri" pitchFamily="34" charset="0"/>
            </a:endParaRPr>
          </a:p>
        </p:txBody>
      </p:sp>
      <p:sp>
        <p:nvSpPr>
          <p:cNvPr id="35" name="34 CuadroTexto"/>
          <p:cNvSpPr txBox="1"/>
          <p:nvPr/>
        </p:nvSpPr>
        <p:spPr>
          <a:xfrm>
            <a:off x="4467225" y="6181725"/>
            <a:ext cx="315913" cy="277813"/>
          </a:xfrm>
          <a:prstGeom prst="rect">
            <a:avLst/>
          </a:prstGeom>
          <a:noFill/>
        </p:spPr>
        <p:txBody>
          <a:bodyPr wrap="none">
            <a:spAutoFit/>
          </a:bodyPr>
          <a:lstStyle/>
          <a:p>
            <a:pPr>
              <a:defRPr/>
            </a:pPr>
            <a:r>
              <a:rPr lang="es-HN" sz="1200" b="1" i="1" dirty="0">
                <a:solidFill>
                  <a:prstClr val="white">
                    <a:lumMod val="65000"/>
                  </a:prstClr>
                </a:solidFill>
                <a:ea typeface="宋体" pitchFamily="2" charset="-122"/>
              </a:rPr>
              <a:t>of</a:t>
            </a:r>
            <a:endParaRPr lang="es-ES" sz="1200" b="1" i="1" dirty="0">
              <a:solidFill>
                <a:prstClr val="white">
                  <a:lumMod val="65000"/>
                </a:prstClr>
              </a:solidFill>
              <a:ea typeface="宋体" pitchFamily="2" charset="-122"/>
            </a:endParaRPr>
          </a:p>
        </p:txBody>
      </p:sp>
      <p:pic>
        <p:nvPicPr>
          <p:cNvPr id="5127" name="Imagen 5" descr="C:\Users\Design\Documents\Edu\Product Launch\shadow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7625" y="5983288"/>
            <a:ext cx="7635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Imagen 5" descr="C:\Users\Design\Documents\Edu\Product Launch\shadow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9413" y="5756275"/>
            <a:ext cx="1193800"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Imagen 27">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3813" y="6221413"/>
            <a:ext cx="20955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Imagen 28">
            <a:hlinkClick r:id="" action="ppaction://hlinkshowjump?jump=previousslid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25888" y="6221413"/>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矩形 68"/>
          <p:cNvSpPr/>
          <p:nvPr/>
        </p:nvSpPr>
        <p:spPr>
          <a:xfrm>
            <a:off x="250825" y="188913"/>
            <a:ext cx="6769447" cy="800219"/>
          </a:xfrm>
          <a:prstGeom prst="rect">
            <a:avLst/>
          </a:prstGeom>
        </p:spPr>
        <p:txBody>
          <a:bodyPr wrap="square">
            <a:spAutoFit/>
          </a:bodyPr>
          <a:lstStyle/>
          <a:p>
            <a:pPr fontAlgn="base">
              <a:spcBef>
                <a:spcPct val="0"/>
              </a:spcBef>
              <a:spcAft>
                <a:spcPct val="0"/>
              </a:spcAft>
              <a:defRPr/>
            </a:pPr>
            <a:r>
              <a:rPr lang="en-US" altLang="zh-CN" sz="2400" b="1" dirty="0" smtClean="0">
                <a:solidFill>
                  <a:prstClr val="black">
                    <a:lumMod val="65000"/>
                    <a:lumOff val="35000"/>
                  </a:prstClr>
                </a:solidFill>
                <a:latin typeface="Arial" pitchFamily="34" charset="0"/>
                <a:cs typeface="Arial" pitchFamily="34" charset="0"/>
              </a:rPr>
              <a:t>Personalized</a:t>
            </a:r>
            <a:r>
              <a:rPr lang="en-US" altLang="zh-CN" sz="2800" b="1" dirty="0" smtClean="0">
                <a:solidFill>
                  <a:prstClr val="black">
                    <a:lumMod val="65000"/>
                    <a:lumOff val="35000"/>
                  </a:prstClr>
                </a:solidFill>
                <a:latin typeface="Arial" pitchFamily="34" charset="0"/>
                <a:cs typeface="Arial" pitchFamily="34" charset="0"/>
              </a:rPr>
              <a:t> </a:t>
            </a:r>
            <a:r>
              <a:rPr lang="en-US" altLang="zh-CN" sz="2400" b="1" dirty="0" smtClean="0">
                <a:solidFill>
                  <a:prstClr val="black">
                    <a:lumMod val="65000"/>
                    <a:lumOff val="35000"/>
                  </a:prstClr>
                </a:solidFill>
                <a:latin typeface="Arial" pitchFamily="34" charset="0"/>
                <a:cs typeface="Arial" pitchFamily="34" charset="0"/>
              </a:rPr>
              <a:t>Brand Programs </a:t>
            </a:r>
            <a:endParaRPr lang="en-US" altLang="zh-CN" sz="2000" b="1" dirty="0">
              <a:solidFill>
                <a:prstClr val="black">
                  <a:lumMod val="65000"/>
                  <a:lumOff val="35000"/>
                </a:prstClr>
              </a:solidFill>
              <a:latin typeface="Arial" pitchFamily="34" charset="0"/>
              <a:cs typeface="Arial" pitchFamily="34" charset="0"/>
            </a:endParaRPr>
          </a:p>
          <a:p>
            <a:pPr fontAlgn="base">
              <a:spcBef>
                <a:spcPct val="0"/>
              </a:spcBef>
              <a:spcAft>
                <a:spcPct val="0"/>
              </a:spcAft>
              <a:defRPr/>
            </a:pPr>
            <a:r>
              <a:rPr lang="en-US" altLang="zh-CN" b="1" dirty="0">
                <a:solidFill>
                  <a:prstClr val="black">
                    <a:lumMod val="65000"/>
                    <a:lumOff val="35000"/>
                  </a:prstClr>
                </a:solidFill>
                <a:latin typeface="Arial" pitchFamily="34" charset="0"/>
                <a:cs typeface="Arial" pitchFamily="34" charset="0"/>
              </a:rPr>
              <a:t>      </a:t>
            </a:r>
            <a:r>
              <a:rPr lang="en-US" altLang="zh-CN" b="1" dirty="0" smtClean="0">
                <a:solidFill>
                  <a:prstClr val="black">
                    <a:lumMod val="65000"/>
                    <a:lumOff val="35000"/>
                  </a:prstClr>
                </a:solidFill>
                <a:latin typeface="Arial" pitchFamily="34" charset="0"/>
                <a:cs typeface="Arial" pitchFamily="34" charset="0"/>
              </a:rPr>
              <a:t>    </a:t>
            </a:r>
            <a:endParaRPr lang="zh-CN" altLang="en-US" sz="1400" b="1" dirty="0">
              <a:solidFill>
                <a:prstClr val="black">
                  <a:lumMod val="65000"/>
                  <a:lumOff val="35000"/>
                </a:prstClr>
              </a:solidFill>
              <a:latin typeface="Arial" pitchFamily="34" charset="0"/>
              <a:cs typeface="Arial" pitchFamily="34" charset="0"/>
            </a:endParaRPr>
          </a:p>
        </p:txBody>
      </p:sp>
      <p:sp>
        <p:nvSpPr>
          <p:cNvPr id="47" name="1 Título"/>
          <p:cNvSpPr txBox="1">
            <a:spLocks/>
          </p:cNvSpPr>
          <p:nvPr/>
        </p:nvSpPr>
        <p:spPr bwMode="auto">
          <a:xfrm>
            <a:off x="107950" y="6165850"/>
            <a:ext cx="20161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lnSpc>
                <a:spcPts val="5763"/>
              </a:lnSpc>
              <a:spcBef>
                <a:spcPct val="0"/>
              </a:spcBef>
              <a:spcAft>
                <a:spcPct val="0"/>
              </a:spcAft>
            </a:pPr>
            <a:r>
              <a:rPr lang="es-HN" altLang="zh-CN" sz="1200" b="1">
                <a:solidFill>
                  <a:srgbClr val="BFBFBF"/>
                </a:solidFill>
                <a:cs typeface="Arial" charset="0"/>
              </a:rPr>
              <a:t>BRANDING</a:t>
            </a:r>
            <a:r>
              <a:rPr lang="es-HN" altLang="zh-CN" sz="1200" b="1">
                <a:solidFill>
                  <a:srgbClr val="404040"/>
                </a:solidFill>
                <a:cs typeface="Arial" charset="0"/>
              </a:rPr>
              <a:t> </a:t>
            </a:r>
            <a:r>
              <a:rPr lang="es-HN" altLang="zh-CN" sz="1200" b="1">
                <a:solidFill>
                  <a:srgbClr val="5AD00A"/>
                </a:solidFill>
                <a:cs typeface="Arial" charset="0"/>
              </a:rPr>
              <a:t>STRATEGY</a:t>
            </a:r>
          </a:p>
        </p:txBody>
      </p:sp>
      <p:sp>
        <p:nvSpPr>
          <p:cNvPr id="5172" name="1 Título"/>
          <p:cNvSpPr txBox="1">
            <a:spLocks/>
          </p:cNvSpPr>
          <p:nvPr/>
        </p:nvSpPr>
        <p:spPr bwMode="auto">
          <a:xfrm>
            <a:off x="6704013" y="6122988"/>
            <a:ext cx="2266950"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pPr>
            <a:r>
              <a:rPr lang="en-US" altLang="zh-CN" sz="900" b="1">
                <a:solidFill>
                  <a:srgbClr val="5AD00A"/>
                </a:solidFill>
                <a:latin typeface="Calibri" pitchFamily="34" charset="0"/>
              </a:rPr>
              <a:t>Instructor: </a:t>
            </a:r>
          </a:p>
          <a:p>
            <a:pPr eaLnBrk="1" fontAlgn="base" hangingPunct="1">
              <a:spcBef>
                <a:spcPct val="0"/>
              </a:spcBef>
              <a:spcAft>
                <a:spcPct val="0"/>
              </a:spcAft>
            </a:pPr>
            <a:r>
              <a:rPr lang="en-US" altLang="zh-CN" sz="900">
                <a:solidFill>
                  <a:srgbClr val="FFFFFF"/>
                </a:solidFill>
                <a:latin typeface="Calibri" pitchFamily="34" charset="0"/>
              </a:rPr>
              <a:t>Thomas Murphy</a:t>
            </a:r>
          </a:p>
          <a:p>
            <a:pPr eaLnBrk="1" fontAlgn="base" hangingPunct="1">
              <a:spcBef>
                <a:spcPct val="0"/>
              </a:spcBef>
              <a:spcAft>
                <a:spcPct val="0"/>
              </a:spcAft>
            </a:pPr>
            <a:r>
              <a:rPr lang="en-US" altLang="zh-CN" sz="900">
                <a:solidFill>
                  <a:srgbClr val="FFFFFF"/>
                </a:solidFill>
                <a:latin typeface="Calibri" pitchFamily="34" charset="0"/>
              </a:rPr>
              <a:t>P.  978_760_1388/ Tmurphy@clarku.edu</a:t>
            </a:r>
          </a:p>
        </p:txBody>
      </p:sp>
      <p:sp>
        <p:nvSpPr>
          <p:cNvPr id="38" name="29 CuadroTexto"/>
          <p:cNvSpPr txBox="1">
            <a:spLocks noChangeArrowheads="1"/>
          </p:cNvSpPr>
          <p:nvPr/>
        </p:nvSpPr>
        <p:spPr bwMode="auto">
          <a:xfrm>
            <a:off x="4734296" y="6181725"/>
            <a:ext cx="3417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pPr>
            <a:r>
              <a:rPr lang="es-HN" altLang="zh-CN" sz="1200" b="1" dirty="0" smtClean="0">
                <a:solidFill>
                  <a:srgbClr val="5AD00A"/>
                </a:solidFill>
                <a:latin typeface="Calibri" pitchFamily="34" charset="0"/>
              </a:rPr>
              <a:t>13</a:t>
            </a:r>
            <a:endParaRPr lang="es-ES" altLang="zh-CN" sz="1200" b="1" dirty="0">
              <a:solidFill>
                <a:srgbClr val="5AD00A"/>
              </a:solidFill>
              <a:latin typeface="Calibri" pitchFamily="34" charset="0"/>
            </a:endParaRPr>
          </a:p>
        </p:txBody>
      </p:sp>
      <p:sp>
        <p:nvSpPr>
          <p:cNvPr id="36" name="圆角矩形 35"/>
          <p:cNvSpPr/>
          <p:nvPr/>
        </p:nvSpPr>
        <p:spPr>
          <a:xfrm>
            <a:off x="899591" y="1551482"/>
            <a:ext cx="2087637" cy="806188"/>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2000" b="1" dirty="0" smtClean="0">
                <a:solidFill>
                  <a:srgbClr val="FF0000"/>
                </a:solidFill>
                <a:effectLst>
                  <a:outerShdw blurRad="38100" dist="38100" dir="2700000" algn="tl">
                    <a:srgbClr val="000000">
                      <a:alpha val="43137"/>
                    </a:srgbClr>
                  </a:outerShdw>
                </a:effectLst>
              </a:rPr>
              <a:t>Personalized</a:t>
            </a:r>
          </a:p>
          <a:p>
            <a:pPr algn="ctr" fontAlgn="base">
              <a:spcBef>
                <a:spcPct val="0"/>
              </a:spcBef>
              <a:spcAft>
                <a:spcPct val="0"/>
              </a:spcAft>
            </a:pPr>
            <a:r>
              <a:rPr lang="en-US" altLang="zh-CN" sz="2000" b="1" dirty="0" smtClean="0">
                <a:solidFill>
                  <a:srgbClr val="FF0000"/>
                </a:solidFill>
                <a:effectLst>
                  <a:outerShdw blurRad="38100" dist="38100" dir="2700000" algn="tl">
                    <a:srgbClr val="000000">
                      <a:alpha val="43137"/>
                    </a:srgbClr>
                  </a:outerShdw>
                </a:effectLst>
              </a:rPr>
              <a:t>Branding</a:t>
            </a:r>
            <a:endParaRPr lang="zh-CN" altLang="en-US" sz="2000" b="1" dirty="0">
              <a:solidFill>
                <a:srgbClr val="FF0000"/>
              </a:solidFill>
              <a:effectLst>
                <a:outerShdw blurRad="38100" dist="38100" dir="2700000" algn="tl">
                  <a:srgbClr val="000000">
                    <a:alpha val="43137"/>
                  </a:srgbClr>
                </a:outerShdw>
              </a:effectLst>
            </a:endParaRPr>
          </a:p>
        </p:txBody>
      </p:sp>
      <p:sp>
        <p:nvSpPr>
          <p:cNvPr id="24" name="圆角矩形 23"/>
          <p:cNvSpPr/>
          <p:nvPr/>
        </p:nvSpPr>
        <p:spPr>
          <a:xfrm>
            <a:off x="3637546" y="1551482"/>
            <a:ext cx="1842790" cy="72430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2000" b="1" dirty="0" smtClean="0">
                <a:solidFill>
                  <a:prstClr val="black"/>
                </a:solidFill>
                <a:effectLst>
                  <a:outerShdw blurRad="38100" dist="38100" dir="2700000" algn="tl">
                    <a:srgbClr val="000000">
                      <a:alpha val="43137"/>
                    </a:srgbClr>
                  </a:outerShdw>
                </a:effectLst>
              </a:rPr>
              <a:t>Experiential</a:t>
            </a:r>
            <a:endParaRPr lang="zh-CN" altLang="en-US" sz="2000" b="1" dirty="0">
              <a:solidFill>
                <a:prstClr val="black"/>
              </a:solidFill>
              <a:effectLst>
                <a:outerShdw blurRad="38100" dist="38100" dir="2700000" algn="tl">
                  <a:srgbClr val="000000">
                    <a:alpha val="43137"/>
                  </a:srgbClr>
                </a:outerShdw>
              </a:effectLst>
            </a:endParaRPr>
          </a:p>
        </p:txBody>
      </p:sp>
      <p:sp>
        <p:nvSpPr>
          <p:cNvPr id="25" name="圆角矩形 24"/>
          <p:cNvSpPr/>
          <p:nvPr/>
        </p:nvSpPr>
        <p:spPr>
          <a:xfrm>
            <a:off x="6109296" y="1551482"/>
            <a:ext cx="1934628" cy="683205"/>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2000" b="1" dirty="0" smtClean="0">
                <a:solidFill>
                  <a:prstClr val="black"/>
                </a:solidFill>
                <a:effectLst>
                  <a:outerShdw blurRad="38100" dist="38100" dir="2700000" algn="tl">
                    <a:srgbClr val="000000">
                      <a:alpha val="43137"/>
                    </a:srgbClr>
                  </a:outerShdw>
                </a:effectLst>
              </a:rPr>
              <a:t>Relationship</a:t>
            </a:r>
            <a:endParaRPr lang="zh-CN" altLang="en-US" sz="2000" b="1" dirty="0">
              <a:solidFill>
                <a:prstClr val="black"/>
              </a:solidFill>
              <a:effectLst>
                <a:outerShdw blurRad="38100" dist="38100" dir="2700000" algn="tl">
                  <a:srgbClr val="000000">
                    <a:alpha val="43137"/>
                  </a:srgbClr>
                </a:outerShdw>
              </a:effectLst>
            </a:endParaRPr>
          </a:p>
        </p:txBody>
      </p:sp>
      <p:sp>
        <p:nvSpPr>
          <p:cNvPr id="2" name="TextBox 1"/>
          <p:cNvSpPr txBox="1"/>
          <p:nvPr/>
        </p:nvSpPr>
        <p:spPr>
          <a:xfrm>
            <a:off x="3053308" y="1594536"/>
            <a:ext cx="438572" cy="646331"/>
          </a:xfrm>
          <a:prstGeom prst="rect">
            <a:avLst/>
          </a:prstGeom>
          <a:noFill/>
        </p:spPr>
        <p:txBody>
          <a:bodyPr wrap="square" rtlCol="0">
            <a:spAutoFit/>
          </a:bodyPr>
          <a:lstStyle/>
          <a:p>
            <a:r>
              <a:rPr lang="en-US" altLang="zh-CN" sz="3600" dirty="0" smtClean="0">
                <a:latin typeface="Arial" pitchFamily="34" charset="0"/>
                <a:cs typeface="Arial" pitchFamily="34" charset="0"/>
              </a:rPr>
              <a:t>=</a:t>
            </a:r>
            <a:endParaRPr lang="zh-CN" altLang="en-US" sz="3600" dirty="0">
              <a:latin typeface="Arial" pitchFamily="34" charset="0"/>
              <a:cs typeface="Arial" pitchFamily="34" charset="0"/>
            </a:endParaRPr>
          </a:p>
        </p:txBody>
      </p:sp>
      <p:sp>
        <p:nvSpPr>
          <p:cNvPr id="28" name="TextBox 27"/>
          <p:cNvSpPr txBox="1"/>
          <p:nvPr/>
        </p:nvSpPr>
        <p:spPr>
          <a:xfrm>
            <a:off x="5587885" y="1631410"/>
            <a:ext cx="438572" cy="646331"/>
          </a:xfrm>
          <a:prstGeom prst="rect">
            <a:avLst/>
          </a:prstGeom>
          <a:noFill/>
        </p:spPr>
        <p:txBody>
          <a:bodyPr wrap="square" rtlCol="0">
            <a:spAutoFit/>
          </a:bodyPr>
          <a:lstStyle/>
          <a:p>
            <a:r>
              <a:rPr lang="en-US" altLang="zh-CN" sz="3600" dirty="0"/>
              <a:t>+</a:t>
            </a:r>
            <a:endParaRPr lang="zh-CN" altLang="en-US" sz="3600" dirty="0"/>
          </a:p>
        </p:txBody>
      </p:sp>
      <p:sp>
        <p:nvSpPr>
          <p:cNvPr id="29" name="TextBox 28"/>
          <p:cNvSpPr txBox="1"/>
          <p:nvPr/>
        </p:nvSpPr>
        <p:spPr>
          <a:xfrm>
            <a:off x="3507072" y="2363083"/>
            <a:ext cx="2047305" cy="307777"/>
          </a:xfrm>
          <a:prstGeom prst="rect">
            <a:avLst/>
          </a:prstGeom>
          <a:noFill/>
        </p:spPr>
        <p:txBody>
          <a:bodyPr wrap="square" rtlCol="0">
            <a:spAutoFit/>
          </a:bodyPr>
          <a:lstStyle/>
          <a:p>
            <a:pPr fontAlgn="base">
              <a:spcBef>
                <a:spcPct val="0"/>
              </a:spcBef>
              <a:spcAft>
                <a:spcPct val="0"/>
              </a:spcAft>
            </a:pPr>
            <a:r>
              <a:rPr lang="en-US" altLang="zh-CN" sz="1400" b="1" dirty="0" smtClean="0">
                <a:solidFill>
                  <a:srgbClr val="C00000"/>
                </a:solidFill>
                <a:latin typeface="Arial" charset="0"/>
              </a:rPr>
              <a:t>Customer Connection</a:t>
            </a:r>
            <a:endParaRPr lang="zh-CN" altLang="en-US" sz="1400" b="1" dirty="0">
              <a:solidFill>
                <a:srgbClr val="C00000"/>
              </a:solidFill>
              <a:latin typeface="Arial" charset="0"/>
            </a:endParaRPr>
          </a:p>
        </p:txBody>
      </p:sp>
      <p:pic>
        <p:nvPicPr>
          <p:cNvPr id="31" name="图片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36920" y="32402"/>
            <a:ext cx="1410563" cy="956730"/>
          </a:xfrm>
          <a:prstGeom prst="rect">
            <a:avLst/>
          </a:prstGeom>
        </p:spPr>
      </p:pic>
      <p:sp>
        <p:nvSpPr>
          <p:cNvPr id="32" name="TextBox 31"/>
          <p:cNvSpPr txBox="1"/>
          <p:nvPr/>
        </p:nvSpPr>
        <p:spPr>
          <a:xfrm>
            <a:off x="3635548" y="2877594"/>
            <a:ext cx="4032448" cy="1384995"/>
          </a:xfrm>
          <a:prstGeom prst="rect">
            <a:avLst/>
          </a:prstGeom>
          <a:noFill/>
        </p:spPr>
        <p:txBody>
          <a:bodyPr wrap="square" rtlCol="0">
            <a:spAutoFit/>
          </a:bodyPr>
          <a:lstStyle/>
          <a:p>
            <a:pPr fontAlgn="base">
              <a:spcBef>
                <a:spcPct val="0"/>
              </a:spcBef>
              <a:spcAft>
                <a:spcPct val="0"/>
              </a:spcAft>
            </a:pPr>
            <a:r>
              <a:rPr lang="en-US" altLang="zh-CN" sz="1400" b="1" dirty="0" smtClean="0">
                <a:solidFill>
                  <a:schemeClr val="bg1"/>
                </a:solidFill>
                <a:latin typeface="Arial" charset="0"/>
              </a:rPr>
              <a:t>Experiential branding reflects the concept that brands need to focus on the experience they provide to customers and the impact on enriching customer lives</a:t>
            </a:r>
            <a:r>
              <a:rPr lang="en-US" altLang="zh-CN" sz="1400" b="1" dirty="0">
                <a:solidFill>
                  <a:schemeClr val="bg1"/>
                </a:solidFill>
                <a:latin typeface="Arial" charset="0"/>
              </a:rPr>
              <a:t>. </a:t>
            </a:r>
            <a:endParaRPr lang="en-US" altLang="zh-CN" sz="1400" b="1" dirty="0" smtClean="0">
              <a:solidFill>
                <a:schemeClr val="bg1"/>
              </a:solidFill>
              <a:latin typeface="Arial" charset="0"/>
            </a:endParaRPr>
          </a:p>
          <a:p>
            <a:pPr fontAlgn="base">
              <a:spcBef>
                <a:spcPct val="0"/>
              </a:spcBef>
              <a:spcAft>
                <a:spcPct val="0"/>
              </a:spcAft>
            </a:pPr>
            <a:r>
              <a:rPr lang="en-US" altLang="zh-CN" sz="1400" b="1" dirty="0" smtClean="0">
                <a:solidFill>
                  <a:schemeClr val="bg1"/>
                </a:solidFill>
                <a:latin typeface="Arial" charset="0"/>
                <a:hlinkClick r:id="rId9"/>
              </a:rPr>
              <a:t>http</a:t>
            </a:r>
            <a:r>
              <a:rPr lang="en-US" altLang="zh-CN" sz="1400" b="1" dirty="0">
                <a:solidFill>
                  <a:schemeClr val="bg1"/>
                </a:solidFill>
                <a:latin typeface="Arial" charset="0"/>
                <a:hlinkClick r:id="rId9"/>
              </a:rPr>
              <a:t>://</a:t>
            </a:r>
            <a:r>
              <a:rPr lang="en-US" altLang="zh-CN" sz="1400" b="1" dirty="0" smtClean="0">
                <a:solidFill>
                  <a:schemeClr val="bg1"/>
                </a:solidFill>
                <a:latin typeface="Arial" charset="0"/>
                <a:hlinkClick r:id="rId9"/>
              </a:rPr>
              <a:t>vimeo.com/57026311</a:t>
            </a:r>
            <a:endParaRPr lang="en-US" altLang="zh-CN" sz="1400" b="1" dirty="0" smtClean="0">
              <a:solidFill>
                <a:schemeClr val="bg1"/>
              </a:solidFill>
              <a:latin typeface="Arial" charset="0"/>
            </a:endParaRPr>
          </a:p>
          <a:p>
            <a:pPr fontAlgn="base">
              <a:spcBef>
                <a:spcPct val="0"/>
              </a:spcBef>
              <a:spcAft>
                <a:spcPct val="0"/>
              </a:spcAft>
            </a:pPr>
            <a:endParaRPr lang="zh-CN" altLang="en-US" sz="1400" b="1" dirty="0">
              <a:solidFill>
                <a:schemeClr val="bg1"/>
              </a:solidFill>
              <a:latin typeface="Arial" charset="0"/>
            </a:endParaRPr>
          </a:p>
        </p:txBody>
      </p:sp>
      <p:sp>
        <p:nvSpPr>
          <p:cNvPr id="34" name="矩形 33"/>
          <p:cNvSpPr/>
          <p:nvPr/>
        </p:nvSpPr>
        <p:spPr>
          <a:xfrm>
            <a:off x="965671" y="2934713"/>
            <a:ext cx="2087637" cy="830997"/>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base">
              <a:spcBef>
                <a:spcPct val="0"/>
              </a:spcBef>
              <a:spcAft>
                <a:spcPct val="0"/>
              </a:spcAft>
            </a:pPr>
            <a:r>
              <a:rPr lang="en-US" altLang="zh-CN" sz="2400" b="1" dirty="0" smtClean="0">
                <a:ln/>
                <a:solidFill>
                  <a:srgbClr val="FFFF00"/>
                </a:solidFill>
                <a:effectLst>
                  <a:outerShdw blurRad="38100" dist="38100" dir="2700000" algn="tl">
                    <a:srgbClr val="000000">
                      <a:alpha val="43137"/>
                    </a:srgbClr>
                  </a:outerShdw>
                </a:effectLst>
                <a:latin typeface="Arial" charset="0"/>
              </a:rPr>
              <a:t>Experiential</a:t>
            </a:r>
          </a:p>
          <a:p>
            <a:pPr algn="ctr" fontAlgn="base">
              <a:spcBef>
                <a:spcPct val="0"/>
              </a:spcBef>
              <a:spcAft>
                <a:spcPct val="0"/>
              </a:spcAft>
            </a:pPr>
            <a:r>
              <a:rPr lang="en-US" altLang="zh-CN" sz="2400" b="1" dirty="0" smtClean="0">
                <a:ln/>
                <a:solidFill>
                  <a:srgbClr val="FFFF00"/>
                </a:solidFill>
                <a:effectLst>
                  <a:outerShdw blurRad="38100" dist="38100" dir="2700000" algn="tl">
                    <a:srgbClr val="000000">
                      <a:alpha val="43137"/>
                    </a:srgbClr>
                  </a:outerShdw>
                </a:effectLst>
                <a:latin typeface="Arial" charset="0"/>
              </a:rPr>
              <a:t>Branding</a:t>
            </a:r>
            <a:endParaRPr lang="zh-CN" altLang="en-US" sz="2400" b="1" dirty="0">
              <a:ln/>
              <a:solidFill>
                <a:srgbClr val="FFFF00"/>
              </a:solidFill>
              <a:effectLst>
                <a:outerShdw blurRad="38100" dist="38100" dir="2700000" algn="tl">
                  <a:srgbClr val="000000">
                    <a:alpha val="43137"/>
                  </a:srgbClr>
                </a:outerShdw>
              </a:effectLst>
              <a:latin typeface="Arial" charset="0"/>
            </a:endParaRPr>
          </a:p>
        </p:txBody>
      </p:sp>
      <p:sp>
        <p:nvSpPr>
          <p:cNvPr id="37" name="TextBox 36"/>
          <p:cNvSpPr txBox="1"/>
          <p:nvPr/>
        </p:nvSpPr>
        <p:spPr>
          <a:xfrm>
            <a:off x="3053308" y="3062114"/>
            <a:ext cx="438572" cy="584775"/>
          </a:xfrm>
          <a:prstGeom prst="rect">
            <a:avLst/>
          </a:prstGeom>
          <a:noFill/>
        </p:spPr>
        <p:txBody>
          <a:bodyPr wrap="square" rtlCol="0">
            <a:spAutoFit/>
          </a:bodyPr>
          <a:lstStyle/>
          <a:p>
            <a:r>
              <a:rPr lang="en-US" altLang="zh-CN" sz="3200" dirty="0" smtClean="0">
                <a:latin typeface="Arial" pitchFamily="34" charset="0"/>
                <a:cs typeface="Arial" pitchFamily="34" charset="0"/>
              </a:rPr>
              <a:t>=</a:t>
            </a:r>
            <a:endParaRPr lang="zh-CN" altLang="en-US" sz="3200" dirty="0">
              <a:latin typeface="Arial" pitchFamily="34" charset="0"/>
              <a:cs typeface="Arial" pitchFamily="34" charset="0"/>
            </a:endParaRPr>
          </a:p>
        </p:txBody>
      </p:sp>
      <p:sp>
        <p:nvSpPr>
          <p:cNvPr id="39" name="矩形 38"/>
          <p:cNvSpPr/>
          <p:nvPr/>
        </p:nvSpPr>
        <p:spPr>
          <a:xfrm>
            <a:off x="965671" y="4256642"/>
            <a:ext cx="2087637" cy="830997"/>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base">
              <a:spcBef>
                <a:spcPct val="0"/>
              </a:spcBef>
              <a:spcAft>
                <a:spcPct val="0"/>
              </a:spcAft>
            </a:pPr>
            <a:r>
              <a:rPr lang="en-US" altLang="zh-CN" sz="2400" b="1" dirty="0" smtClean="0">
                <a:ln/>
                <a:solidFill>
                  <a:schemeClr val="bg1"/>
                </a:solidFill>
                <a:effectLst>
                  <a:outerShdw blurRad="38100" dist="38100" dir="2700000" algn="tl">
                    <a:srgbClr val="000000">
                      <a:alpha val="43137"/>
                    </a:srgbClr>
                  </a:outerShdw>
                </a:effectLst>
                <a:latin typeface="Arial" charset="0"/>
              </a:rPr>
              <a:t>Relationship</a:t>
            </a:r>
          </a:p>
          <a:p>
            <a:pPr algn="ctr" fontAlgn="base">
              <a:spcBef>
                <a:spcPct val="0"/>
              </a:spcBef>
              <a:spcAft>
                <a:spcPct val="0"/>
              </a:spcAft>
            </a:pPr>
            <a:r>
              <a:rPr lang="en-US" altLang="zh-CN" sz="2400" b="1" dirty="0" smtClean="0">
                <a:ln/>
                <a:solidFill>
                  <a:schemeClr val="bg1"/>
                </a:solidFill>
                <a:effectLst>
                  <a:outerShdw blurRad="38100" dist="38100" dir="2700000" algn="tl">
                    <a:srgbClr val="000000">
                      <a:alpha val="43137"/>
                    </a:srgbClr>
                  </a:outerShdw>
                </a:effectLst>
                <a:latin typeface="Arial" charset="0"/>
              </a:rPr>
              <a:t>Branding</a:t>
            </a:r>
            <a:endParaRPr lang="zh-CN" altLang="en-US" sz="2400" b="1" dirty="0">
              <a:ln/>
              <a:solidFill>
                <a:schemeClr val="bg1"/>
              </a:solidFill>
              <a:effectLst>
                <a:outerShdw blurRad="38100" dist="38100" dir="2700000" algn="tl">
                  <a:srgbClr val="000000">
                    <a:alpha val="43137"/>
                  </a:srgbClr>
                </a:outerShdw>
              </a:effectLst>
              <a:latin typeface="Arial" charset="0"/>
            </a:endParaRPr>
          </a:p>
        </p:txBody>
      </p:sp>
      <p:sp>
        <p:nvSpPr>
          <p:cNvPr id="40" name="TextBox 39"/>
          <p:cNvSpPr txBox="1"/>
          <p:nvPr/>
        </p:nvSpPr>
        <p:spPr>
          <a:xfrm>
            <a:off x="3053308" y="4258832"/>
            <a:ext cx="438572" cy="584775"/>
          </a:xfrm>
          <a:prstGeom prst="rect">
            <a:avLst/>
          </a:prstGeom>
          <a:noFill/>
        </p:spPr>
        <p:txBody>
          <a:bodyPr wrap="square" rtlCol="0">
            <a:spAutoFit/>
          </a:bodyPr>
          <a:lstStyle/>
          <a:p>
            <a:r>
              <a:rPr lang="en-US" altLang="zh-CN" sz="3200" dirty="0" smtClean="0">
                <a:latin typeface="Arial" pitchFamily="34" charset="0"/>
                <a:cs typeface="Arial" pitchFamily="34" charset="0"/>
              </a:rPr>
              <a:t>=</a:t>
            </a:r>
            <a:endParaRPr lang="zh-CN" altLang="en-US" sz="3200" dirty="0">
              <a:latin typeface="Arial" pitchFamily="34" charset="0"/>
              <a:cs typeface="Arial" pitchFamily="34" charset="0"/>
            </a:endParaRPr>
          </a:p>
        </p:txBody>
      </p:sp>
      <p:sp>
        <p:nvSpPr>
          <p:cNvPr id="41" name="TextBox 40"/>
          <p:cNvSpPr txBox="1"/>
          <p:nvPr/>
        </p:nvSpPr>
        <p:spPr>
          <a:xfrm>
            <a:off x="6109296" y="2357670"/>
            <a:ext cx="2047305" cy="307776"/>
          </a:xfrm>
          <a:prstGeom prst="rect">
            <a:avLst/>
          </a:prstGeom>
          <a:noFill/>
        </p:spPr>
        <p:txBody>
          <a:bodyPr wrap="square" rtlCol="0">
            <a:spAutoFit/>
          </a:bodyPr>
          <a:lstStyle/>
          <a:p>
            <a:pPr fontAlgn="base">
              <a:spcBef>
                <a:spcPct val="0"/>
              </a:spcBef>
              <a:spcAft>
                <a:spcPct val="0"/>
              </a:spcAft>
            </a:pPr>
            <a:r>
              <a:rPr lang="en-US" altLang="zh-CN" sz="1400" b="1" dirty="0" smtClean="0">
                <a:solidFill>
                  <a:srgbClr val="C00000"/>
                </a:solidFill>
                <a:latin typeface="Arial" charset="0"/>
              </a:rPr>
              <a:t>Customer Retention</a:t>
            </a:r>
            <a:endParaRPr lang="zh-CN" altLang="en-US" sz="1400" b="1" dirty="0">
              <a:solidFill>
                <a:srgbClr val="C00000"/>
              </a:solidFill>
              <a:latin typeface="Arial" charset="0"/>
            </a:endParaRPr>
          </a:p>
        </p:txBody>
      </p:sp>
      <p:sp>
        <p:nvSpPr>
          <p:cNvPr id="42" name="TextBox 41"/>
          <p:cNvSpPr txBox="1"/>
          <p:nvPr/>
        </p:nvSpPr>
        <p:spPr>
          <a:xfrm>
            <a:off x="3635896" y="4060810"/>
            <a:ext cx="4032448" cy="1600438"/>
          </a:xfrm>
          <a:prstGeom prst="rect">
            <a:avLst/>
          </a:prstGeom>
          <a:noFill/>
        </p:spPr>
        <p:txBody>
          <a:bodyPr wrap="square" rtlCol="0">
            <a:spAutoFit/>
          </a:bodyPr>
          <a:lstStyle/>
          <a:p>
            <a:pPr fontAlgn="base">
              <a:spcBef>
                <a:spcPct val="0"/>
              </a:spcBef>
              <a:spcAft>
                <a:spcPct val="0"/>
              </a:spcAft>
            </a:pPr>
            <a:r>
              <a:rPr lang="en-US" altLang="zh-CN" sz="1400" b="1" dirty="0" smtClean="0">
                <a:solidFill>
                  <a:prstClr val="black"/>
                </a:solidFill>
                <a:latin typeface="Arial" charset="0"/>
              </a:rPr>
              <a:t>Relationship branding is focused on programs and activities that build stronger loyalty among existing customers. </a:t>
            </a:r>
            <a:r>
              <a:rPr lang="en-US" altLang="zh-CN" sz="1400" b="1" dirty="0">
                <a:solidFill>
                  <a:prstClr val="black"/>
                </a:solidFill>
                <a:latin typeface="Arial" charset="0"/>
              </a:rPr>
              <a:t>F</a:t>
            </a:r>
            <a:r>
              <a:rPr lang="en-US" altLang="zh-CN" sz="1400" b="1" dirty="0" smtClean="0">
                <a:solidFill>
                  <a:prstClr val="black"/>
                </a:solidFill>
                <a:latin typeface="Arial" charset="0"/>
              </a:rPr>
              <a:t>or service based brands, relationships are based on customized services. For product brands relationships are strengthened through social media marketing</a:t>
            </a:r>
            <a:endParaRPr lang="zh-CN" altLang="en-US" sz="1400" b="1" dirty="0">
              <a:solidFill>
                <a:prstClr val="black"/>
              </a:solidFill>
              <a:latin typeface="Arial" charset="0"/>
            </a:endParaRPr>
          </a:p>
        </p:txBody>
      </p:sp>
    </p:spTree>
    <p:extLst>
      <p:ext uri="{BB962C8B-B14F-4D97-AF65-F5344CB8AC3E}">
        <p14:creationId xmlns:p14="http://schemas.microsoft.com/office/powerpoint/2010/main" val="19377787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323528" y="5013176"/>
            <a:ext cx="8640960" cy="720080"/>
          </a:xfrm>
        </p:spPr>
        <p:txBody>
          <a:bodyPr/>
          <a:lstStyle/>
          <a:p>
            <a:r>
              <a:rPr lang="en-US" sz="4000" b="1" dirty="0" smtClean="0">
                <a:solidFill>
                  <a:srgbClr val="002060"/>
                </a:solidFill>
                <a:effectLst>
                  <a:outerShdw blurRad="38100" dist="38100" dir="2700000" algn="tl">
                    <a:srgbClr val="000000">
                      <a:alpha val="43137"/>
                    </a:srgbClr>
                  </a:outerShdw>
                </a:effectLst>
              </a:rPr>
              <a:t>Service Environment Dimensions</a:t>
            </a:r>
            <a:endParaRPr lang="en-US" sz="4000" b="1" dirty="0">
              <a:solidFill>
                <a:srgbClr val="002060"/>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2"/>
          <a:stretch>
            <a:fillRect/>
          </a:stretch>
        </p:blipFill>
        <p:spPr>
          <a:xfrm>
            <a:off x="2041407" y="908720"/>
            <a:ext cx="5205202" cy="3463825"/>
          </a:xfrm>
          <a:prstGeom prst="rect">
            <a:avLst/>
          </a:prstGeom>
        </p:spPr>
      </p:pic>
    </p:spTree>
    <p:extLst>
      <p:ext uri="{BB962C8B-B14F-4D97-AF65-F5344CB8AC3E}">
        <p14:creationId xmlns:p14="http://schemas.microsoft.com/office/powerpoint/2010/main" val="3364654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梯形 13"/>
          <p:cNvSpPr/>
          <p:nvPr/>
        </p:nvSpPr>
        <p:spPr>
          <a:xfrm rot="5400000">
            <a:off x="1583667" y="-1611052"/>
            <a:ext cx="5976663" cy="9144002"/>
          </a:xfrm>
          <a:prstGeom prst="trapezoid">
            <a:avLst>
              <a:gd name="adj" fmla="val 29409"/>
            </a:avLst>
          </a:prstGeom>
          <a:solidFill>
            <a:srgbClr val="0070C0"/>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7" name="Text Box 7"/>
          <p:cNvSpPr txBox="1">
            <a:spLocks noChangeArrowheads="1"/>
          </p:cNvSpPr>
          <p:nvPr/>
        </p:nvSpPr>
        <p:spPr bwMode="auto">
          <a:xfrm>
            <a:off x="107504" y="260648"/>
            <a:ext cx="82028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fr-FR" altLang="zh-CN" sz="2400" b="1" dirty="0" smtClean="0">
                <a:solidFill>
                  <a:srgbClr val="FFFF00"/>
                </a:solidFill>
                <a:effectLst>
                  <a:outerShdw blurRad="38100" dist="38100" dir="2700000" algn="tl">
                    <a:srgbClr val="000000">
                      <a:alpha val="43137"/>
                    </a:srgbClr>
                  </a:outerShdw>
                </a:effectLst>
                <a:latin typeface="Verdana" pitchFamily="34" charset="0"/>
              </a:rPr>
              <a:t>Consumer Responses to Service Environments</a:t>
            </a:r>
            <a:endParaRPr lang="fr-FR" altLang="zh-CN" sz="2400" dirty="0">
              <a:solidFill>
                <a:srgbClr val="FFFF00"/>
              </a:solidFill>
              <a:effectLst>
                <a:outerShdw blurRad="38100" dist="38100" dir="2700000" algn="tl">
                  <a:srgbClr val="000000">
                    <a:alpha val="43137"/>
                  </a:srgbClr>
                </a:outerShdw>
              </a:effectLst>
            </a:endParaRPr>
          </a:p>
        </p:txBody>
      </p:sp>
      <p:sp>
        <p:nvSpPr>
          <p:cNvPr id="3" name="矩形 2"/>
          <p:cNvSpPr/>
          <p:nvPr/>
        </p:nvSpPr>
        <p:spPr>
          <a:xfrm>
            <a:off x="666180" y="1772816"/>
            <a:ext cx="4572000" cy="3785652"/>
          </a:xfrm>
          <a:prstGeom prst="rect">
            <a:avLst/>
          </a:prstGeom>
        </p:spPr>
        <p:txBody>
          <a:bodyPr>
            <a:spAutoFit/>
          </a:bodyPr>
          <a:lstStyle/>
          <a:p>
            <a:r>
              <a:rPr lang="en-US" altLang="zh-CN" sz="2000" b="1" dirty="0">
                <a:solidFill>
                  <a:schemeClr val="bg1"/>
                </a:solidFill>
                <a:effectLst>
                  <a:outerShdw blurRad="38100" dist="38100" dir="2700000" algn="tl">
                    <a:srgbClr val="000000">
                      <a:alpha val="43137"/>
                    </a:srgbClr>
                  </a:outerShdw>
                </a:effectLst>
              </a:rPr>
              <a:t>Customers tend to view </a:t>
            </a:r>
            <a:r>
              <a:rPr lang="en-US" altLang="zh-CN" sz="2000" b="1" dirty="0" smtClean="0">
                <a:solidFill>
                  <a:schemeClr val="bg1"/>
                </a:solidFill>
                <a:effectLst>
                  <a:outerShdw blurRad="38100" dist="38100" dir="2700000" algn="tl">
                    <a:srgbClr val="000000">
                      <a:alpha val="43137"/>
                    </a:srgbClr>
                  </a:outerShdw>
                </a:effectLst>
              </a:rPr>
              <a:t>the environmental items holistically, hence </a:t>
            </a:r>
            <a:r>
              <a:rPr lang="en-US" altLang="zh-CN" sz="2000" b="1" dirty="0">
                <a:solidFill>
                  <a:schemeClr val="bg1"/>
                </a:solidFill>
                <a:effectLst>
                  <a:outerShdw blurRad="38100" dist="38100" dir="2700000" algn="tl">
                    <a:srgbClr val="000000">
                      <a:alpha val="43137"/>
                    </a:srgbClr>
                  </a:outerShdw>
                </a:effectLst>
              </a:rPr>
              <a:t>the key to effective design is how well each individual dimension fits together with everything else</a:t>
            </a:r>
            <a:r>
              <a:rPr lang="en-US" altLang="zh-CN" sz="2000" b="1" dirty="0" smtClean="0">
                <a:solidFill>
                  <a:schemeClr val="bg1"/>
                </a:solidFill>
                <a:effectLst>
                  <a:outerShdw blurRad="38100" dist="38100" dir="2700000" algn="tl">
                    <a:srgbClr val="000000">
                      <a:alpha val="43137"/>
                    </a:srgbClr>
                  </a:outerShdw>
                </a:effectLst>
              </a:rPr>
              <a:t>.</a:t>
            </a:r>
          </a:p>
          <a:p>
            <a:r>
              <a:rPr lang="en-US" altLang="zh-CN" sz="2000" b="1" dirty="0" smtClean="0">
                <a:solidFill>
                  <a:schemeClr val="bg1"/>
                </a:solidFill>
                <a:effectLst>
                  <a:outerShdw blurRad="38100" dist="38100" dir="2700000" algn="tl">
                    <a:srgbClr val="000000">
                      <a:alpha val="43137"/>
                    </a:srgbClr>
                  </a:outerShdw>
                </a:effectLst>
              </a:rPr>
              <a:t> </a:t>
            </a:r>
            <a:endParaRPr lang="zh-CN" altLang="en-US" sz="2000" b="1" dirty="0">
              <a:solidFill>
                <a:schemeClr val="bg1"/>
              </a:solidFill>
              <a:effectLst>
                <a:outerShdw blurRad="38100" dist="38100" dir="2700000" algn="tl">
                  <a:srgbClr val="000000">
                    <a:alpha val="43137"/>
                  </a:srgbClr>
                </a:outerShdw>
              </a:effectLst>
            </a:endParaRPr>
          </a:p>
          <a:p>
            <a:pPr marL="342900" indent="-342900">
              <a:buFont typeface="Arial" pitchFamily="34" charset="0"/>
              <a:buChar char="•"/>
            </a:pPr>
            <a:r>
              <a:rPr lang="en-US" altLang="zh-CN" sz="2400" b="1" dirty="0" smtClean="0">
                <a:solidFill>
                  <a:srgbClr val="FFFF00"/>
                </a:solidFill>
                <a:effectLst>
                  <a:outerShdw blurRad="38100" dist="38100" dir="2700000" algn="tl">
                    <a:srgbClr val="000000">
                      <a:alpha val="43137"/>
                    </a:srgbClr>
                  </a:outerShdw>
                </a:effectLst>
              </a:rPr>
              <a:t>Ambient Conditions</a:t>
            </a:r>
          </a:p>
          <a:p>
            <a:pPr marL="342900" indent="-342900">
              <a:buFont typeface="Arial" pitchFamily="34" charset="0"/>
              <a:buChar char="•"/>
            </a:pPr>
            <a:r>
              <a:rPr lang="en-US" altLang="zh-CN" sz="2400" b="1" dirty="0" err="1" smtClean="0">
                <a:solidFill>
                  <a:srgbClr val="FFFF00"/>
                </a:solidFill>
                <a:effectLst>
                  <a:outerShdw blurRad="38100" dist="38100" dir="2700000" algn="tl">
                    <a:srgbClr val="000000">
                      <a:alpha val="43137"/>
                    </a:srgbClr>
                  </a:outerShdw>
                </a:effectLst>
              </a:rPr>
              <a:t>Spacial</a:t>
            </a:r>
            <a:r>
              <a:rPr lang="en-US" altLang="zh-CN" sz="2400" b="1" dirty="0" smtClean="0">
                <a:solidFill>
                  <a:srgbClr val="FFFF00"/>
                </a:solidFill>
                <a:effectLst>
                  <a:outerShdw blurRad="38100" dist="38100" dir="2700000" algn="tl">
                    <a:srgbClr val="000000">
                      <a:alpha val="43137"/>
                    </a:srgbClr>
                  </a:outerShdw>
                </a:effectLst>
              </a:rPr>
              <a:t> Layout </a:t>
            </a:r>
            <a:endParaRPr lang="en-US" altLang="zh-CN" sz="2400" b="1" dirty="0">
              <a:solidFill>
                <a:srgbClr val="FFFF00"/>
              </a:solidFill>
              <a:effectLst>
                <a:outerShdw blurRad="38100" dist="38100" dir="2700000" algn="tl">
                  <a:srgbClr val="000000">
                    <a:alpha val="43137"/>
                  </a:srgbClr>
                </a:outerShdw>
              </a:effectLst>
            </a:endParaRPr>
          </a:p>
          <a:p>
            <a:pPr marL="342900" indent="-342900">
              <a:buFont typeface="Arial" pitchFamily="34" charset="0"/>
              <a:buChar char="•"/>
            </a:pPr>
            <a:r>
              <a:rPr lang="en-US" altLang="zh-CN" sz="2400" b="1" dirty="0" smtClean="0">
                <a:solidFill>
                  <a:srgbClr val="FFFF00"/>
                </a:solidFill>
                <a:effectLst>
                  <a:outerShdw blurRad="38100" dist="38100" dir="2700000" algn="tl">
                    <a:srgbClr val="000000">
                      <a:alpha val="43137"/>
                    </a:srgbClr>
                  </a:outerShdw>
                </a:effectLst>
              </a:rPr>
              <a:t>Signs, Symbols, </a:t>
            </a:r>
            <a:r>
              <a:rPr lang="en-US" altLang="zh-CN" sz="2400" b="1" dirty="0">
                <a:solidFill>
                  <a:srgbClr val="FFFF00"/>
                </a:solidFill>
                <a:effectLst>
                  <a:outerShdw blurRad="38100" dist="38100" dir="2700000" algn="tl">
                    <a:srgbClr val="000000">
                      <a:alpha val="43137"/>
                    </a:srgbClr>
                  </a:outerShdw>
                </a:effectLst>
              </a:rPr>
              <a:t>A</a:t>
            </a:r>
            <a:r>
              <a:rPr lang="en-US" altLang="zh-CN" sz="2400" b="1" dirty="0" smtClean="0">
                <a:solidFill>
                  <a:srgbClr val="FFFF00"/>
                </a:solidFill>
                <a:effectLst>
                  <a:outerShdw blurRad="38100" dist="38100" dir="2700000" algn="tl">
                    <a:srgbClr val="000000">
                      <a:alpha val="43137"/>
                    </a:srgbClr>
                  </a:outerShdw>
                </a:effectLst>
              </a:rPr>
              <a:t>rtifacts</a:t>
            </a:r>
          </a:p>
          <a:p>
            <a:pPr marL="342900" indent="-342900">
              <a:buFont typeface="Arial" pitchFamily="34" charset="0"/>
              <a:buChar char="•"/>
            </a:pPr>
            <a:r>
              <a:rPr lang="en-US" altLang="zh-CN" sz="2400" b="1" dirty="0" smtClean="0">
                <a:solidFill>
                  <a:srgbClr val="FFFF00"/>
                </a:solidFill>
                <a:effectLst>
                  <a:outerShdw blurRad="38100" dist="38100" dir="2700000" algn="tl">
                    <a:srgbClr val="000000">
                      <a:alpha val="43137"/>
                    </a:srgbClr>
                  </a:outerShdw>
                </a:effectLst>
              </a:rPr>
              <a:t>Exterior Design</a:t>
            </a:r>
            <a:br>
              <a:rPr lang="en-US" altLang="zh-CN" sz="2400" b="1" dirty="0" smtClean="0">
                <a:solidFill>
                  <a:srgbClr val="FFFF00"/>
                </a:solidFill>
                <a:effectLst>
                  <a:outerShdw blurRad="38100" dist="38100" dir="2700000" algn="tl">
                    <a:srgbClr val="000000">
                      <a:alpha val="43137"/>
                    </a:srgbClr>
                  </a:outerShdw>
                </a:effectLst>
              </a:rPr>
            </a:br>
            <a:endParaRPr lang="zh-CN" altLang="en-US" sz="2400" b="1" dirty="0">
              <a:solidFill>
                <a:srgbClr val="FFFF00"/>
              </a:solidFill>
              <a:effectLst>
                <a:outerShdw blurRad="38100" dist="38100" dir="2700000" algn="tl">
                  <a:srgbClr val="000000">
                    <a:alpha val="43137"/>
                  </a:srgbClr>
                </a:outerShdw>
              </a:effectLst>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3318" y="4636099"/>
            <a:ext cx="3145196" cy="1048399"/>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3817" y="1268760"/>
            <a:ext cx="3134697" cy="1267921"/>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3318" y="2536681"/>
            <a:ext cx="3145196" cy="2099418"/>
          </a:xfrm>
          <a:prstGeom prst="rect">
            <a:avLst/>
          </a:prstGeom>
        </p:spPr>
      </p:pic>
    </p:spTree>
    <p:extLst>
      <p:ext uri="{BB962C8B-B14F-4D97-AF65-F5344CB8AC3E}">
        <p14:creationId xmlns:p14="http://schemas.microsoft.com/office/powerpoint/2010/main" val="27387653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梯形 13"/>
          <p:cNvSpPr/>
          <p:nvPr/>
        </p:nvSpPr>
        <p:spPr>
          <a:xfrm rot="16200000">
            <a:off x="1583667" y="-1611052"/>
            <a:ext cx="5976663" cy="9144002"/>
          </a:xfrm>
          <a:prstGeom prst="trapezoid">
            <a:avLst>
              <a:gd name="adj" fmla="val 29409"/>
            </a:avLst>
          </a:prstGeom>
          <a:solidFill>
            <a:srgbClr val="0070C0"/>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7" name="Text Box 7"/>
          <p:cNvSpPr txBox="1">
            <a:spLocks noChangeArrowheads="1"/>
          </p:cNvSpPr>
          <p:nvPr/>
        </p:nvSpPr>
        <p:spPr bwMode="auto">
          <a:xfrm>
            <a:off x="107504" y="260648"/>
            <a:ext cx="82028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fr-FR" altLang="zh-CN" sz="2400" b="1" dirty="0" smtClean="0">
                <a:solidFill>
                  <a:srgbClr val="FFFF00"/>
                </a:solidFill>
                <a:effectLst>
                  <a:outerShdw blurRad="38100" dist="38100" dir="2700000" algn="tl">
                    <a:srgbClr val="000000">
                      <a:alpha val="43137"/>
                    </a:srgbClr>
                  </a:outerShdw>
                </a:effectLst>
                <a:latin typeface="Verdana" pitchFamily="34" charset="0"/>
              </a:rPr>
              <a:t>Consumer Responses to Service Environments</a:t>
            </a:r>
            <a:endParaRPr lang="fr-FR" altLang="zh-CN" sz="2400" dirty="0">
              <a:solidFill>
                <a:srgbClr val="FFFF00"/>
              </a:solidFill>
              <a:effectLst>
                <a:outerShdw blurRad="38100" dist="38100" dir="2700000" algn="tl">
                  <a:srgbClr val="000000">
                    <a:alpha val="43137"/>
                  </a:srgbClr>
                </a:outerShdw>
              </a:effectLst>
            </a:endParaRPr>
          </a:p>
        </p:txBody>
      </p:sp>
      <p:sp>
        <p:nvSpPr>
          <p:cNvPr id="3" name="矩形 2"/>
          <p:cNvSpPr/>
          <p:nvPr/>
        </p:nvSpPr>
        <p:spPr>
          <a:xfrm>
            <a:off x="4427984" y="1107032"/>
            <a:ext cx="4176464" cy="4093428"/>
          </a:xfrm>
          <a:prstGeom prst="rect">
            <a:avLst/>
          </a:prstGeom>
        </p:spPr>
        <p:txBody>
          <a:bodyPr wrap="square">
            <a:spAutoFit/>
          </a:bodyPr>
          <a:lstStyle/>
          <a:p>
            <a:r>
              <a:rPr lang="en-US" altLang="zh-CN" sz="2000" b="1" dirty="0">
                <a:solidFill>
                  <a:schemeClr val="bg1"/>
                </a:solidFill>
                <a:effectLst>
                  <a:outerShdw blurRad="38100" dist="38100" dir="2700000" algn="tl">
                    <a:srgbClr val="000000">
                      <a:alpha val="43137"/>
                    </a:srgbClr>
                  </a:outerShdw>
                </a:effectLst>
              </a:rPr>
              <a:t>There are customer and employee response moderators (Cognitive, emotional and psychological). This means that the same service environment can have different effects on different customers, depending on what they like. It is now recognized that </a:t>
            </a:r>
            <a:r>
              <a:rPr lang="en-US" altLang="zh-CN" sz="2000" b="1" dirty="0">
                <a:solidFill>
                  <a:srgbClr val="FFC000"/>
                </a:solidFill>
                <a:effectLst>
                  <a:outerShdw blurRad="38100" dist="38100" dir="2700000" algn="tl">
                    <a:srgbClr val="000000">
                      <a:alpha val="43137"/>
                    </a:srgbClr>
                  </a:outerShdw>
                </a:effectLst>
              </a:rPr>
              <a:t>productivity of frontline personnel </a:t>
            </a:r>
            <a:r>
              <a:rPr lang="en-US" altLang="zh-CN" sz="2000" b="1" dirty="0">
                <a:solidFill>
                  <a:schemeClr val="bg1"/>
                </a:solidFill>
                <a:effectLst>
                  <a:outerShdw blurRad="38100" dist="38100" dir="2700000" algn="tl">
                    <a:srgbClr val="000000">
                      <a:alpha val="43137"/>
                    </a:srgbClr>
                  </a:outerShdw>
                </a:effectLst>
              </a:rPr>
              <a:t>and </a:t>
            </a:r>
            <a:r>
              <a:rPr lang="en-US" altLang="zh-CN" sz="2000" b="1" dirty="0">
                <a:solidFill>
                  <a:srgbClr val="FFC000"/>
                </a:solidFill>
                <a:effectLst>
                  <a:outerShdw blurRad="38100" dist="38100" dir="2700000" algn="tl">
                    <a:srgbClr val="000000">
                      <a:alpha val="43137"/>
                    </a:srgbClr>
                  </a:outerShdw>
                </a:effectLst>
              </a:rPr>
              <a:t>quality of service they deliver </a:t>
            </a:r>
            <a:r>
              <a:rPr lang="en-US" altLang="zh-CN" sz="2000" b="1" dirty="0">
                <a:solidFill>
                  <a:schemeClr val="bg1"/>
                </a:solidFill>
                <a:effectLst>
                  <a:outerShdw blurRad="38100" dist="38100" dir="2700000" algn="tl">
                    <a:srgbClr val="000000">
                      <a:alpha val="43137"/>
                    </a:srgbClr>
                  </a:outerShdw>
                </a:effectLst>
              </a:rPr>
              <a:t>is also affected by the environment.</a:t>
            </a:r>
            <a:r>
              <a:rPr lang="en-US" altLang="zh-CN" sz="2000" b="1" dirty="0" smtClean="0">
                <a:solidFill>
                  <a:schemeClr val="bg1"/>
                </a:solidFill>
                <a:effectLst>
                  <a:outerShdw blurRad="38100" dist="38100" dir="2700000" algn="tl">
                    <a:srgbClr val="000000">
                      <a:alpha val="43137"/>
                    </a:srgbClr>
                  </a:outerShdw>
                </a:effectLst>
              </a:rPr>
              <a:t/>
            </a:r>
            <a:br>
              <a:rPr lang="en-US" altLang="zh-CN" sz="2000" b="1" dirty="0" smtClean="0">
                <a:solidFill>
                  <a:schemeClr val="bg1"/>
                </a:solidFill>
                <a:effectLst>
                  <a:outerShdw blurRad="38100" dist="38100" dir="2700000" algn="tl">
                    <a:srgbClr val="000000">
                      <a:alpha val="43137"/>
                    </a:srgbClr>
                  </a:outerShdw>
                </a:effectLst>
              </a:rPr>
            </a:br>
            <a:endParaRPr lang="zh-CN" altLang="en-US" sz="2000" b="1" dirty="0">
              <a:solidFill>
                <a:schemeClr val="bg1"/>
              </a:solidFill>
              <a:effectLst>
                <a:outerShdw blurRad="38100" dist="38100" dir="2700000" algn="tl">
                  <a:srgbClr val="000000">
                    <a:alpha val="43137"/>
                  </a:srgbClr>
                </a:outerShdw>
              </a:effectLst>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135880"/>
            <a:ext cx="2520280" cy="1544965"/>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2564904"/>
            <a:ext cx="2520280" cy="2922066"/>
          </a:xfrm>
          <a:prstGeom prst="rect">
            <a:avLst/>
          </a:prstGeom>
        </p:spPr>
      </p:pic>
    </p:spTree>
    <p:extLst>
      <p:ext uri="{BB962C8B-B14F-4D97-AF65-F5344CB8AC3E}">
        <p14:creationId xmlns:p14="http://schemas.microsoft.com/office/powerpoint/2010/main" val="25302253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p:cNvSpPr txBox="1">
            <a:spLocks noChangeArrowheads="1"/>
          </p:cNvSpPr>
          <p:nvPr/>
        </p:nvSpPr>
        <p:spPr bwMode="auto">
          <a:xfrm>
            <a:off x="0" y="188640"/>
            <a:ext cx="91053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fr-FR" altLang="zh-CN" sz="2800" b="1" dirty="0" smtClean="0">
                <a:effectLst>
                  <a:outerShdw blurRad="38100" dist="38100" dir="2700000" algn="tl">
                    <a:srgbClr val="000000">
                      <a:alpha val="43137"/>
                    </a:srgbClr>
                  </a:outerShdw>
                </a:effectLst>
                <a:latin typeface="Verdana" pitchFamily="34" charset="0"/>
              </a:rPr>
              <a:t>Consumer Responses to </a:t>
            </a:r>
            <a:r>
              <a:rPr lang="fr-FR" altLang="zh-CN" sz="2800" b="1" dirty="0" err="1" smtClean="0">
                <a:effectLst>
                  <a:outerShdw blurRad="38100" dist="38100" dir="2700000" algn="tl">
                    <a:srgbClr val="000000">
                      <a:alpha val="43137"/>
                    </a:srgbClr>
                  </a:outerShdw>
                </a:effectLst>
                <a:latin typeface="Verdana" pitchFamily="34" charset="0"/>
              </a:rPr>
              <a:t>Their</a:t>
            </a:r>
            <a:r>
              <a:rPr lang="fr-FR" altLang="zh-CN" sz="2800" b="1" dirty="0" smtClean="0">
                <a:effectLst>
                  <a:outerShdw blurRad="38100" dist="38100" dir="2700000" algn="tl">
                    <a:srgbClr val="000000">
                      <a:alpha val="43137"/>
                    </a:srgbClr>
                  </a:outerShdw>
                </a:effectLst>
                <a:latin typeface="Verdana" pitchFamily="34" charset="0"/>
              </a:rPr>
              <a:t> </a:t>
            </a:r>
            <a:r>
              <a:rPr lang="fr-FR" altLang="zh-CN" sz="2800" b="1" dirty="0" err="1" smtClean="0">
                <a:effectLst>
                  <a:outerShdw blurRad="38100" dist="38100" dir="2700000" algn="tl">
                    <a:srgbClr val="000000">
                      <a:alpha val="43137"/>
                    </a:srgbClr>
                  </a:outerShdw>
                </a:effectLst>
                <a:latin typeface="Verdana" pitchFamily="34" charset="0"/>
              </a:rPr>
              <a:t>Environments</a:t>
            </a:r>
            <a:endParaRPr lang="fr-FR" altLang="zh-CN" sz="2800" dirty="0">
              <a:effectLst>
                <a:outerShdw blurRad="38100" dist="38100" dir="2700000" algn="tl">
                  <a:srgbClr val="000000">
                    <a:alpha val="43137"/>
                  </a:srgbClr>
                </a:outerShdw>
              </a:effectLst>
            </a:endParaRPr>
          </a:p>
        </p:txBody>
      </p:sp>
      <p:sp>
        <p:nvSpPr>
          <p:cNvPr id="3" name="矩形 2"/>
          <p:cNvSpPr/>
          <p:nvPr/>
        </p:nvSpPr>
        <p:spPr>
          <a:xfrm>
            <a:off x="28476" y="908720"/>
            <a:ext cx="4176464" cy="4708981"/>
          </a:xfrm>
          <a:prstGeom prst="rect">
            <a:avLst/>
          </a:prstGeom>
        </p:spPr>
        <p:txBody>
          <a:bodyPr wrap="square">
            <a:spAutoFit/>
          </a:bodyPr>
          <a:lstStyle/>
          <a:p>
            <a:r>
              <a:rPr lang="en-US" altLang="zh-CN" sz="2000" b="1" dirty="0">
                <a:effectLst>
                  <a:outerShdw blurRad="38100" dist="38100" dir="2700000" algn="tl">
                    <a:srgbClr val="000000">
                      <a:alpha val="43137"/>
                    </a:srgbClr>
                  </a:outerShdw>
                </a:effectLst>
              </a:rPr>
              <a:t>Internal customer and employee responses can be categorized into cognitive </a:t>
            </a:r>
            <a:r>
              <a:rPr lang="en-US" altLang="zh-CN" sz="2000" b="1" dirty="0" smtClean="0">
                <a:effectLst>
                  <a:outerShdw blurRad="38100" dist="38100" dir="2700000" algn="tl">
                    <a:srgbClr val="000000">
                      <a:alpha val="43137"/>
                    </a:srgbClr>
                  </a:outerShdw>
                </a:effectLst>
              </a:rPr>
              <a:t>responses, </a:t>
            </a:r>
            <a:r>
              <a:rPr lang="en-US" altLang="zh-CN" sz="2000" b="1" dirty="0">
                <a:effectLst>
                  <a:outerShdw blurRad="38100" dist="38100" dir="2700000" algn="tl">
                    <a:srgbClr val="000000">
                      <a:alpha val="43137"/>
                    </a:srgbClr>
                  </a:outerShdw>
                </a:effectLst>
              </a:rPr>
              <a:t>emotional </a:t>
            </a:r>
            <a:r>
              <a:rPr lang="en-US" altLang="zh-CN" sz="2000" b="1" dirty="0" smtClean="0">
                <a:effectLst>
                  <a:outerShdw blurRad="38100" dist="38100" dir="2700000" algn="tl">
                    <a:srgbClr val="000000">
                      <a:alpha val="43137"/>
                    </a:srgbClr>
                  </a:outerShdw>
                </a:effectLst>
              </a:rPr>
              <a:t>responses </a:t>
            </a:r>
            <a:r>
              <a:rPr lang="en-US" altLang="zh-CN" sz="2000" b="1" dirty="0">
                <a:effectLst>
                  <a:outerShdw blurRad="38100" dist="38100" dir="2700000" algn="tl">
                    <a:srgbClr val="000000">
                      <a:alpha val="43137"/>
                    </a:srgbClr>
                  </a:outerShdw>
                </a:effectLst>
              </a:rPr>
              <a:t>and psychological responses (pain and comfort). </a:t>
            </a:r>
            <a:endParaRPr lang="en-US" altLang="zh-CN" sz="2000" b="1" dirty="0" smtClean="0">
              <a:effectLst>
                <a:outerShdw blurRad="38100" dist="38100" dir="2700000" algn="tl">
                  <a:srgbClr val="000000">
                    <a:alpha val="43137"/>
                  </a:srgbClr>
                </a:outerShdw>
              </a:effectLst>
            </a:endParaRPr>
          </a:p>
          <a:p>
            <a:endParaRPr lang="en-US" altLang="zh-CN" sz="2000" b="1" dirty="0">
              <a:effectLst>
                <a:outerShdw blurRad="38100" dist="38100" dir="2700000" algn="tl">
                  <a:srgbClr val="000000">
                    <a:alpha val="43137"/>
                  </a:srgbClr>
                </a:outerShdw>
              </a:effectLst>
            </a:endParaRPr>
          </a:p>
          <a:p>
            <a:r>
              <a:rPr lang="en-US" altLang="zh-CN" sz="2000" b="1" dirty="0" smtClean="0">
                <a:effectLst>
                  <a:outerShdw blurRad="38100" dist="38100" dir="2700000" algn="tl">
                    <a:srgbClr val="000000">
                      <a:alpha val="43137"/>
                    </a:srgbClr>
                  </a:outerShdw>
                </a:effectLst>
              </a:rPr>
              <a:t>These </a:t>
            </a:r>
            <a:r>
              <a:rPr lang="en-US" altLang="zh-CN" sz="2000" b="1" dirty="0">
                <a:effectLst>
                  <a:outerShdw blurRad="38100" dist="38100" dir="2700000" algn="tl">
                    <a:srgbClr val="000000">
                      <a:alpha val="43137"/>
                    </a:srgbClr>
                  </a:outerShdw>
                </a:effectLst>
              </a:rPr>
              <a:t>internal responses lead to overt behavioral responses such as avoiding a crowded store or responding positively to a relaxed environment by spending more time and extra money on impulse purchases</a:t>
            </a:r>
            <a:endParaRPr lang="en-US" altLang="zh-CN" sz="2000" b="1" dirty="0" smtClean="0">
              <a:effectLst>
                <a:outerShdw blurRad="38100" dist="38100" dir="2700000" algn="tl">
                  <a:srgbClr val="000000">
                    <a:alpha val="43137"/>
                  </a:srgbClr>
                </a:outerShdw>
              </a:effectLst>
            </a:endParaRPr>
          </a:p>
          <a:p>
            <a:endParaRPr lang="en-US" altLang="zh-CN" sz="2000" b="1" dirty="0">
              <a:effectLst>
                <a:outerShdw blurRad="38100" dist="38100" dir="2700000" algn="tl">
                  <a:srgbClr val="000000">
                    <a:alpha val="43137"/>
                  </a:srgbClr>
                </a:outerShdw>
              </a:effectLst>
            </a:endParaRPr>
          </a:p>
        </p:txBody>
      </p:sp>
      <p:graphicFrame>
        <p:nvGraphicFramePr>
          <p:cNvPr id="6" name="Diagram 5"/>
          <p:cNvGraphicFramePr/>
          <p:nvPr>
            <p:extLst>
              <p:ext uri="{D42A27DB-BD31-4B8C-83A1-F6EECF244321}">
                <p14:modId xmlns:p14="http://schemas.microsoft.com/office/powerpoint/2010/main" val="773323587"/>
              </p:ext>
            </p:extLst>
          </p:nvPr>
        </p:nvGraphicFramePr>
        <p:xfrm>
          <a:off x="3887416" y="1196752"/>
          <a:ext cx="5256584" cy="39161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67571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梯形 13"/>
          <p:cNvSpPr/>
          <p:nvPr/>
        </p:nvSpPr>
        <p:spPr>
          <a:xfrm rot="5400000">
            <a:off x="2483766" y="-2295130"/>
            <a:ext cx="4176464" cy="9144004"/>
          </a:xfrm>
          <a:prstGeom prst="trapezoid">
            <a:avLst>
              <a:gd name="adj" fmla="val 29409"/>
            </a:avLst>
          </a:prstGeom>
          <a:solidFill>
            <a:srgbClr val="0070C0"/>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 name="矩形 2"/>
          <p:cNvSpPr/>
          <p:nvPr/>
        </p:nvSpPr>
        <p:spPr>
          <a:xfrm>
            <a:off x="323528" y="260648"/>
            <a:ext cx="4644008" cy="6617196"/>
          </a:xfrm>
          <a:prstGeom prst="rect">
            <a:avLst/>
          </a:prstGeom>
        </p:spPr>
        <p:txBody>
          <a:bodyPr wrap="square">
            <a:spAutoFit/>
          </a:bodyPr>
          <a:lstStyle/>
          <a:p>
            <a:r>
              <a:rPr lang="en-US" altLang="zh-CN" sz="2800" b="1" dirty="0">
                <a:effectLst>
                  <a:outerShdw blurRad="38100" dist="38100" dir="2700000" algn="tl">
                    <a:srgbClr val="000000">
                      <a:alpha val="43137"/>
                    </a:srgbClr>
                  </a:outerShdw>
                </a:effectLst>
              </a:rPr>
              <a:t>Ambient </a:t>
            </a:r>
            <a:r>
              <a:rPr lang="en-US" altLang="zh-CN" sz="2800" b="1" dirty="0" smtClean="0">
                <a:effectLst>
                  <a:outerShdw blurRad="38100" dist="38100" dir="2700000" algn="tl">
                    <a:srgbClr val="000000">
                      <a:alpha val="43137"/>
                    </a:srgbClr>
                  </a:outerShdw>
                </a:effectLst>
              </a:rPr>
              <a:t>Conditions</a:t>
            </a:r>
          </a:p>
          <a:p>
            <a:r>
              <a:rPr lang="en-US" altLang="zh-CN" b="1" dirty="0" smtClean="0">
                <a:solidFill>
                  <a:schemeClr val="bg1"/>
                </a:solidFill>
                <a:effectLst>
                  <a:outerShdw blurRad="38100" dist="38100" dir="2700000" algn="tl">
                    <a:srgbClr val="000000">
                      <a:alpha val="43137"/>
                    </a:srgbClr>
                  </a:outerShdw>
                </a:effectLst>
              </a:rPr>
              <a:t>Are </a:t>
            </a:r>
            <a:r>
              <a:rPr lang="en-US" altLang="zh-CN" b="1" dirty="0">
                <a:solidFill>
                  <a:schemeClr val="bg1"/>
                </a:solidFill>
                <a:effectLst>
                  <a:outerShdw blurRad="38100" dist="38100" dir="2700000" algn="tl">
                    <a:srgbClr val="000000">
                      <a:alpha val="43137"/>
                    </a:srgbClr>
                  </a:outerShdw>
                </a:effectLst>
              </a:rPr>
              <a:t>composed of </a:t>
            </a:r>
            <a:r>
              <a:rPr lang="en-US" altLang="zh-CN" b="1" dirty="0" smtClean="0">
                <a:solidFill>
                  <a:schemeClr val="bg1"/>
                </a:solidFill>
                <a:effectLst>
                  <a:outerShdw blurRad="38100" dist="38100" dir="2700000" algn="tl">
                    <a:srgbClr val="000000">
                      <a:alpha val="43137"/>
                    </a:srgbClr>
                  </a:outerShdw>
                </a:effectLst>
              </a:rPr>
              <a:t>hundreds </a:t>
            </a:r>
            <a:r>
              <a:rPr lang="en-US" altLang="zh-CN" b="1" dirty="0">
                <a:solidFill>
                  <a:schemeClr val="bg1"/>
                </a:solidFill>
                <a:effectLst>
                  <a:outerShdw blurRad="38100" dist="38100" dir="2700000" algn="tl">
                    <a:srgbClr val="000000">
                      <a:alpha val="43137"/>
                    </a:srgbClr>
                  </a:outerShdw>
                </a:effectLst>
              </a:rPr>
              <a:t>of design elements and details that have to work together to create the desired service environment. The resulting atmosphere creates a mood that is perceived and interpreted by the customer. </a:t>
            </a:r>
            <a:endParaRPr lang="en-US" altLang="zh-CN" b="1" dirty="0" smtClean="0">
              <a:solidFill>
                <a:schemeClr val="bg1"/>
              </a:solidFill>
              <a:effectLst>
                <a:outerShdw blurRad="38100" dist="38100" dir="2700000" algn="tl">
                  <a:srgbClr val="000000">
                    <a:alpha val="43137"/>
                  </a:srgbClr>
                </a:outerShdw>
              </a:effectLst>
            </a:endParaRPr>
          </a:p>
          <a:p>
            <a:endParaRPr lang="en-US" altLang="zh-CN" b="1" dirty="0">
              <a:solidFill>
                <a:srgbClr val="FFFF00"/>
              </a:solidFill>
              <a:effectLst>
                <a:outerShdw blurRad="38100" dist="38100" dir="2700000" algn="tl">
                  <a:srgbClr val="000000">
                    <a:alpha val="43137"/>
                  </a:srgbClr>
                </a:outerShdw>
              </a:effectLst>
            </a:endParaRPr>
          </a:p>
          <a:p>
            <a:pPr marL="285750" indent="-285750">
              <a:buFont typeface="Arial" pitchFamily="34" charset="0"/>
              <a:buChar char="•"/>
            </a:pPr>
            <a:r>
              <a:rPr lang="en-US" altLang="zh-CN" sz="2400" b="1" dirty="0" smtClean="0">
                <a:solidFill>
                  <a:srgbClr val="FFFF00"/>
                </a:solidFill>
                <a:effectLst>
                  <a:outerShdw blurRad="38100" dist="38100" dir="2700000" algn="tl">
                    <a:srgbClr val="000000">
                      <a:alpha val="43137"/>
                    </a:srgbClr>
                  </a:outerShdw>
                </a:effectLst>
              </a:rPr>
              <a:t>Lighting </a:t>
            </a:r>
          </a:p>
          <a:p>
            <a:pPr marL="285750" indent="-285750">
              <a:buFont typeface="Arial" pitchFamily="34" charset="0"/>
              <a:buChar char="•"/>
            </a:pPr>
            <a:r>
              <a:rPr lang="en-US" altLang="zh-CN" sz="2400" b="1" dirty="0" smtClean="0">
                <a:solidFill>
                  <a:srgbClr val="FFFF00"/>
                </a:solidFill>
                <a:effectLst>
                  <a:outerShdw blurRad="38100" dist="38100" dir="2700000" algn="tl">
                    <a:srgbClr val="000000">
                      <a:alpha val="43137"/>
                    </a:srgbClr>
                  </a:outerShdw>
                </a:effectLst>
              </a:rPr>
              <a:t>Colors</a:t>
            </a:r>
          </a:p>
          <a:p>
            <a:pPr marL="285750" indent="-285750">
              <a:buFont typeface="Arial" pitchFamily="34" charset="0"/>
              <a:buChar char="•"/>
            </a:pPr>
            <a:r>
              <a:rPr lang="en-US" altLang="zh-CN" sz="2400" b="1" dirty="0" smtClean="0">
                <a:solidFill>
                  <a:srgbClr val="FFFF00"/>
                </a:solidFill>
                <a:effectLst>
                  <a:outerShdw blurRad="38100" dist="38100" dir="2700000" algn="tl">
                    <a:srgbClr val="000000">
                      <a:alpha val="43137"/>
                    </a:srgbClr>
                  </a:outerShdw>
                </a:effectLst>
              </a:rPr>
              <a:t>Size </a:t>
            </a:r>
            <a:r>
              <a:rPr lang="en-US" altLang="zh-CN" sz="2400" b="1" dirty="0">
                <a:solidFill>
                  <a:srgbClr val="FFFF00"/>
                </a:solidFill>
                <a:effectLst>
                  <a:outerShdw blurRad="38100" dist="38100" dir="2700000" algn="tl">
                    <a:srgbClr val="000000">
                      <a:alpha val="43137"/>
                    </a:srgbClr>
                  </a:outerShdw>
                </a:effectLst>
              </a:rPr>
              <a:t>and shape </a:t>
            </a:r>
            <a:r>
              <a:rPr lang="en-US" altLang="zh-CN" sz="2400" b="1" dirty="0" smtClean="0">
                <a:solidFill>
                  <a:srgbClr val="FFFF00"/>
                </a:solidFill>
                <a:effectLst>
                  <a:outerShdw blurRad="38100" dist="38100" dir="2700000" algn="tl">
                    <a:srgbClr val="000000">
                      <a:alpha val="43137"/>
                    </a:srgbClr>
                  </a:outerShdw>
                </a:effectLst>
              </a:rPr>
              <a:t> </a:t>
            </a:r>
          </a:p>
          <a:p>
            <a:pPr marL="285750" indent="-285750">
              <a:buFont typeface="Arial" pitchFamily="34" charset="0"/>
              <a:buChar char="•"/>
            </a:pPr>
            <a:r>
              <a:rPr lang="en-US" altLang="zh-CN" sz="2400" b="1" dirty="0" smtClean="0">
                <a:solidFill>
                  <a:srgbClr val="FFFF00"/>
                </a:solidFill>
                <a:effectLst>
                  <a:outerShdw blurRad="38100" dist="38100" dir="2700000" algn="tl">
                    <a:srgbClr val="000000">
                      <a:alpha val="43137"/>
                    </a:srgbClr>
                  </a:outerShdw>
                </a:effectLst>
              </a:rPr>
              <a:t>Sounds </a:t>
            </a:r>
          </a:p>
          <a:p>
            <a:pPr marL="285750" indent="-285750">
              <a:buFont typeface="Arial" pitchFamily="34" charset="0"/>
              <a:buChar char="•"/>
            </a:pPr>
            <a:r>
              <a:rPr lang="en-US" altLang="zh-CN" sz="2400" b="1" dirty="0" smtClean="0">
                <a:solidFill>
                  <a:srgbClr val="FFFF00"/>
                </a:solidFill>
                <a:effectLst>
                  <a:outerShdw blurRad="38100" dist="38100" dir="2700000" algn="tl">
                    <a:srgbClr val="000000">
                      <a:alpha val="43137"/>
                    </a:srgbClr>
                  </a:outerShdw>
                </a:effectLst>
              </a:rPr>
              <a:t>Music</a:t>
            </a:r>
          </a:p>
          <a:p>
            <a:pPr marL="285750" indent="-285750">
              <a:buFont typeface="Arial" pitchFamily="34" charset="0"/>
              <a:buChar char="•"/>
            </a:pPr>
            <a:r>
              <a:rPr lang="en-US" altLang="zh-CN" sz="2400" b="1" dirty="0" smtClean="0">
                <a:solidFill>
                  <a:srgbClr val="FFFF00"/>
                </a:solidFill>
                <a:effectLst>
                  <a:outerShdw blurRad="38100" dist="38100" dir="2700000" algn="tl">
                    <a:srgbClr val="000000">
                      <a:alpha val="43137"/>
                    </a:srgbClr>
                  </a:outerShdw>
                </a:effectLst>
              </a:rPr>
              <a:t>Temperature </a:t>
            </a:r>
          </a:p>
          <a:p>
            <a:pPr marL="285750" indent="-285750">
              <a:buFont typeface="Arial" pitchFamily="34" charset="0"/>
              <a:buChar char="•"/>
            </a:pPr>
            <a:r>
              <a:rPr lang="en-US" altLang="zh-CN" sz="2400" b="1" dirty="0" smtClean="0">
                <a:solidFill>
                  <a:schemeClr val="bg2">
                    <a:lumMod val="50000"/>
                  </a:schemeClr>
                </a:solidFill>
                <a:effectLst>
                  <a:outerShdw blurRad="38100" dist="38100" dir="2700000" algn="tl">
                    <a:srgbClr val="000000">
                      <a:alpha val="43137"/>
                    </a:srgbClr>
                  </a:outerShdw>
                </a:effectLst>
              </a:rPr>
              <a:t>Air Quality</a:t>
            </a:r>
          </a:p>
          <a:p>
            <a:pPr marL="285750" indent="-285750">
              <a:buFont typeface="Arial" pitchFamily="34" charset="0"/>
              <a:buChar char="•"/>
            </a:pPr>
            <a:r>
              <a:rPr lang="en-US" altLang="zh-CN" sz="2400" b="1" dirty="0" smtClean="0">
                <a:solidFill>
                  <a:schemeClr val="bg2">
                    <a:lumMod val="50000"/>
                  </a:schemeClr>
                </a:solidFill>
                <a:effectLst>
                  <a:outerShdw blurRad="38100" dist="38100" dir="2700000" algn="tl">
                    <a:srgbClr val="000000">
                      <a:alpha val="43137"/>
                    </a:srgbClr>
                  </a:outerShdw>
                </a:effectLst>
              </a:rPr>
              <a:t>Scents</a:t>
            </a:r>
          </a:p>
          <a:p>
            <a:pPr marL="285750" indent="-285750">
              <a:buFont typeface="Arial" pitchFamily="34" charset="0"/>
              <a:buChar char="•"/>
            </a:pPr>
            <a:r>
              <a:rPr lang="en-US" altLang="zh-CN" sz="2400" b="1" dirty="0" smtClean="0">
                <a:solidFill>
                  <a:schemeClr val="bg2">
                    <a:lumMod val="50000"/>
                  </a:schemeClr>
                </a:solidFill>
                <a:effectLst>
                  <a:outerShdw blurRad="38100" dist="38100" dir="2700000" algn="tl">
                    <a:srgbClr val="000000">
                      <a:alpha val="43137"/>
                    </a:srgbClr>
                  </a:outerShdw>
                </a:effectLst>
              </a:rPr>
              <a:t>Textures </a:t>
            </a:r>
            <a:r>
              <a:rPr lang="en-US" altLang="zh-CN" b="1" dirty="0">
                <a:solidFill>
                  <a:srgbClr val="FFFF00"/>
                </a:solidFill>
                <a:effectLst>
                  <a:outerShdw blurRad="38100" dist="38100" dir="2700000" algn="tl">
                    <a:srgbClr val="000000">
                      <a:alpha val="43137"/>
                    </a:srgbClr>
                  </a:outerShdw>
                </a:effectLst>
              </a:rPr>
              <a:t/>
            </a:r>
            <a:br>
              <a:rPr lang="en-US" altLang="zh-CN" b="1" dirty="0">
                <a:solidFill>
                  <a:srgbClr val="FFFF00"/>
                </a:solidFill>
                <a:effectLst>
                  <a:outerShdw blurRad="38100" dist="38100" dir="2700000" algn="tl">
                    <a:srgbClr val="000000">
                      <a:alpha val="43137"/>
                    </a:srgbClr>
                  </a:outerShdw>
                </a:effectLst>
              </a:rPr>
            </a:br>
            <a:endParaRPr lang="en-US" altLang="zh-CN" b="1" dirty="0" smtClean="0">
              <a:solidFill>
                <a:srgbClr val="FFFF00"/>
              </a:solidFill>
              <a:effectLst>
                <a:outerShdw blurRad="38100" dist="38100" dir="2700000" algn="tl">
                  <a:srgbClr val="000000">
                    <a:alpha val="43137"/>
                  </a:srgbClr>
                </a:outerShdw>
              </a:effectLst>
            </a:endParaRPr>
          </a:p>
          <a:p>
            <a:r>
              <a:rPr lang="en-US" altLang="zh-CN" b="1" dirty="0">
                <a:solidFill>
                  <a:srgbClr val="FFFF00"/>
                </a:solidFill>
                <a:effectLst>
                  <a:outerShdw blurRad="38100" dist="38100" dir="2700000" algn="tl">
                    <a:srgbClr val="000000">
                      <a:alpha val="43137"/>
                    </a:srgbClr>
                  </a:outerShdw>
                </a:effectLst>
              </a:rPr>
              <a:t/>
            </a:r>
            <a:br>
              <a:rPr lang="en-US" altLang="zh-CN" b="1" dirty="0">
                <a:solidFill>
                  <a:srgbClr val="FFFF00"/>
                </a:solidFill>
                <a:effectLst>
                  <a:outerShdw blurRad="38100" dist="38100" dir="2700000" algn="tl">
                    <a:srgbClr val="000000">
                      <a:alpha val="43137"/>
                    </a:srgbClr>
                  </a:outerShdw>
                </a:effectLst>
              </a:rPr>
            </a:br>
            <a:endParaRPr lang="zh-CN" altLang="en-US" b="1" dirty="0">
              <a:solidFill>
                <a:srgbClr val="FFFF00"/>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a:stretch>
            <a:fillRect/>
          </a:stretch>
        </p:blipFill>
        <p:spPr>
          <a:xfrm>
            <a:off x="5984205" y="476672"/>
            <a:ext cx="2143125" cy="2143125"/>
          </a:xfrm>
          <a:prstGeom prst="rect">
            <a:avLst/>
          </a:prstGeom>
        </p:spPr>
      </p:pic>
      <p:pic>
        <p:nvPicPr>
          <p:cNvPr id="4" name="Picture 3"/>
          <p:cNvPicPr>
            <a:picLocks noChangeAspect="1"/>
          </p:cNvPicPr>
          <p:nvPr/>
        </p:nvPicPr>
        <p:blipFill>
          <a:blip r:embed="rId3"/>
          <a:stretch>
            <a:fillRect/>
          </a:stretch>
        </p:blipFill>
        <p:spPr>
          <a:xfrm>
            <a:off x="3332745" y="2655027"/>
            <a:ext cx="2143125" cy="2143125"/>
          </a:xfrm>
          <a:prstGeom prst="rect">
            <a:avLst/>
          </a:prstGeom>
        </p:spPr>
      </p:pic>
      <p:sp>
        <p:nvSpPr>
          <p:cNvPr id="8" name="Rectangle 1">
            <a:hlinkClick r:id="rId4" tooltip="Google Account: tmnautilus@gmail.com"/>
          </p:cNvPr>
          <p:cNvSpPr>
            <a:spLocks noChangeArrowheads="1"/>
          </p:cNvSpPr>
          <p:nvPr/>
        </p:nvSpPr>
        <p:spPr bwMode="auto">
          <a:xfrm>
            <a:off x="0" y="0"/>
            <a:ext cx="9144000" cy="0"/>
          </a:xfrm>
          <a:prstGeom prst="rect">
            <a:avLst/>
          </a:prstGeom>
          <a:solidFill>
            <a:srgbClr val="FFFFA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594935" rIns="91440" bIns="45720" numCol="1" anchor="ctr" anchorCtr="0" compatLnSpc="1">
            <a:prstTxWarp prst="textNoShape">
              <a:avLst/>
            </a:prstTxWarp>
            <a:spAutoFit/>
          </a:bodyPr>
          <a:lstStyle/>
          <a:p>
            <a:endParaRPr lang="en-US"/>
          </a:p>
        </p:txBody>
      </p:sp>
      <p:sp>
        <p:nvSpPr>
          <p:cNvPr id="9" name="Rectangle 2"/>
          <p:cNvSpPr>
            <a:spLocks noChangeArrowheads="1"/>
          </p:cNvSpPr>
          <p:nvPr/>
        </p:nvSpPr>
        <p:spPr bwMode="auto">
          <a:xfrm>
            <a:off x="4500563" y="0"/>
            <a:ext cx="142875"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58700" rIns="0" bIns="158700" numCol="1" anchor="ctr" anchorCtr="0" compatLnSpc="1">
            <a:prstTxWarp prst="textNoShape">
              <a:avLst/>
            </a:prstTxWarp>
            <a:spAutoFit/>
          </a:bodyPr>
          <a:lstStyle/>
          <a:p>
            <a:endParaRPr lang="en-US"/>
          </a:p>
        </p:txBody>
      </p:sp>
      <p:sp>
        <p:nvSpPr>
          <p:cNvPr id="10" name="Rectangle 3"/>
          <p:cNvSpPr>
            <a:spLocks noChangeArrowheads="1"/>
          </p:cNvSpPr>
          <p:nvPr/>
        </p:nvSpPr>
        <p:spPr bwMode="auto">
          <a:xfrm>
            <a:off x="0" y="666756"/>
            <a:ext cx="57755" cy="0"/>
          </a:xfrm>
          <a:prstGeom prst="rect">
            <a:avLst/>
          </a:prstGeom>
          <a:solidFill>
            <a:srgbClr val="FFFFA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7132" tIns="-1594935"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rgbClr val="DD4B39"/>
              </a:solidFill>
              <a:effectLst/>
              <a:latin typeface="Arial" panose="020B0604020202020204" pitchFamily="34" charset="0"/>
            </a:endParaRPr>
          </a:p>
        </p:txBody>
      </p:sp>
      <p:sp>
        <p:nvSpPr>
          <p:cNvPr id="11" name="Rectangle 5"/>
          <p:cNvSpPr>
            <a:spLocks noChangeArrowheads="1"/>
          </p:cNvSpPr>
          <p:nvPr/>
        </p:nvSpPr>
        <p:spPr bwMode="auto">
          <a:xfrm>
            <a:off x="4532313" y="643672"/>
            <a:ext cx="184731"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594935"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2" name="Rectangle 6"/>
          <p:cNvSpPr>
            <a:spLocks noChangeArrowheads="1"/>
          </p:cNvSpPr>
          <p:nvPr/>
        </p:nvSpPr>
        <p:spPr bwMode="auto">
          <a:xfrm>
            <a:off x="4000500" y="0"/>
            <a:ext cx="1143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7"/>
          <p:cNvSpPr>
            <a:spLocks noChangeArrowheads="1"/>
          </p:cNvSpPr>
          <p:nvPr/>
        </p:nvSpPr>
        <p:spPr bwMode="auto">
          <a:xfrm>
            <a:off x="4000500" y="0"/>
            <a:ext cx="1143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7" name="Picture 16"/>
          <p:cNvPicPr>
            <a:picLocks noChangeAspect="1"/>
          </p:cNvPicPr>
          <p:nvPr/>
        </p:nvPicPr>
        <p:blipFill>
          <a:blip r:embed="rId5"/>
          <a:stretch>
            <a:fillRect/>
          </a:stretch>
        </p:blipFill>
        <p:spPr>
          <a:xfrm>
            <a:off x="3332745" y="4947858"/>
            <a:ext cx="1697738" cy="1697738"/>
          </a:xfrm>
          <a:prstGeom prst="rect">
            <a:avLst/>
          </a:prstGeom>
        </p:spPr>
      </p:pic>
      <p:pic>
        <p:nvPicPr>
          <p:cNvPr id="18" name="Picture 17"/>
          <p:cNvPicPr>
            <a:picLocks noChangeAspect="1"/>
          </p:cNvPicPr>
          <p:nvPr/>
        </p:nvPicPr>
        <p:blipFill>
          <a:blip r:embed="rId6"/>
          <a:stretch>
            <a:fillRect/>
          </a:stretch>
        </p:blipFill>
        <p:spPr>
          <a:xfrm>
            <a:off x="6155321" y="2972812"/>
            <a:ext cx="2688530" cy="1608816"/>
          </a:xfrm>
          <a:prstGeom prst="rect">
            <a:avLst/>
          </a:prstGeom>
        </p:spPr>
      </p:pic>
      <p:pic>
        <p:nvPicPr>
          <p:cNvPr id="19" name="Picture 18"/>
          <p:cNvPicPr>
            <a:picLocks noChangeAspect="1"/>
          </p:cNvPicPr>
          <p:nvPr/>
        </p:nvPicPr>
        <p:blipFill>
          <a:blip r:embed="rId7"/>
          <a:stretch>
            <a:fillRect/>
          </a:stretch>
        </p:blipFill>
        <p:spPr>
          <a:xfrm>
            <a:off x="6224476" y="4957102"/>
            <a:ext cx="2619375" cy="1743075"/>
          </a:xfrm>
          <a:prstGeom prst="rect">
            <a:avLst/>
          </a:prstGeom>
        </p:spPr>
      </p:pic>
    </p:spTree>
    <p:extLst>
      <p:ext uri="{BB962C8B-B14F-4D97-AF65-F5344CB8AC3E}">
        <p14:creationId xmlns:p14="http://schemas.microsoft.com/office/powerpoint/2010/main" val="25893789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梯形 13"/>
          <p:cNvSpPr/>
          <p:nvPr/>
        </p:nvSpPr>
        <p:spPr>
          <a:xfrm rot="16200000">
            <a:off x="1583667" y="-1611052"/>
            <a:ext cx="5976663" cy="9144002"/>
          </a:xfrm>
          <a:prstGeom prst="trapezoid">
            <a:avLst>
              <a:gd name="adj" fmla="val 29409"/>
            </a:avLst>
          </a:prstGeom>
          <a:solidFill>
            <a:srgbClr val="0070C0"/>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7" name="Text Box 7"/>
          <p:cNvSpPr txBox="1">
            <a:spLocks noChangeArrowheads="1"/>
          </p:cNvSpPr>
          <p:nvPr/>
        </p:nvSpPr>
        <p:spPr bwMode="auto">
          <a:xfrm>
            <a:off x="1627952" y="260647"/>
            <a:ext cx="149271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ltLang="zh-CN" sz="3200" b="1" dirty="0" smtClean="0">
                <a:solidFill>
                  <a:srgbClr val="FFFF00"/>
                </a:solidFill>
                <a:effectLst>
                  <a:outerShdw blurRad="38100" dist="38100" dir="2700000" algn="tl">
                    <a:srgbClr val="000000">
                      <a:alpha val="43137"/>
                    </a:srgbClr>
                  </a:outerShdw>
                </a:effectLst>
                <a:latin typeface="Verdana" pitchFamily="34" charset="0"/>
              </a:rPr>
              <a:t>Music</a:t>
            </a:r>
            <a:endParaRPr lang="fr-FR" altLang="zh-CN" sz="3200" dirty="0">
              <a:solidFill>
                <a:srgbClr val="FFFF00"/>
              </a:solidFill>
              <a:effectLst>
                <a:outerShdw blurRad="38100" dist="38100" dir="2700000" algn="tl">
                  <a:srgbClr val="000000">
                    <a:alpha val="43137"/>
                  </a:srgbClr>
                </a:outerShdw>
              </a:effectLst>
            </a:endParaRPr>
          </a:p>
        </p:txBody>
      </p:sp>
      <p:sp>
        <p:nvSpPr>
          <p:cNvPr id="2" name="矩形 1"/>
          <p:cNvSpPr/>
          <p:nvPr/>
        </p:nvSpPr>
        <p:spPr>
          <a:xfrm>
            <a:off x="539552" y="1114289"/>
            <a:ext cx="4572000" cy="2031325"/>
          </a:xfrm>
          <a:prstGeom prst="rect">
            <a:avLst/>
          </a:prstGeom>
        </p:spPr>
        <p:txBody>
          <a:bodyPr>
            <a:spAutoFit/>
          </a:bodyPr>
          <a:lstStyle/>
          <a:p>
            <a:r>
              <a:rPr lang="en-US" altLang="zh-CN" b="1" dirty="0" smtClean="0">
                <a:solidFill>
                  <a:schemeClr val="bg1"/>
                </a:solidFill>
                <a:effectLst>
                  <a:outerShdw blurRad="38100" dist="38100" dir="2700000" algn="tl">
                    <a:srgbClr val="000000">
                      <a:alpha val="43137"/>
                    </a:srgbClr>
                  </a:outerShdw>
                </a:effectLst>
              </a:rPr>
              <a:t>Even </a:t>
            </a:r>
            <a:r>
              <a:rPr lang="en-US" altLang="zh-CN" b="1" dirty="0">
                <a:solidFill>
                  <a:schemeClr val="bg1"/>
                </a:solidFill>
                <a:effectLst>
                  <a:outerShdw blurRad="38100" dist="38100" dir="2700000" algn="tl">
                    <a:srgbClr val="000000">
                      <a:alpha val="43137"/>
                    </a:srgbClr>
                  </a:outerShdw>
                </a:effectLst>
              </a:rPr>
              <a:t>barely audible music can have powerful effect on perceptions and behaviors in service settings. Tempo, volume, harmony are perceived holistically and their effect on different age groups differs widely. </a:t>
            </a:r>
            <a:endParaRPr lang="en-US" altLang="zh-CN" b="1" dirty="0" smtClean="0">
              <a:solidFill>
                <a:schemeClr val="bg1"/>
              </a:solidFill>
              <a:effectLst>
                <a:outerShdw blurRad="38100" dist="38100" dir="2700000" algn="tl">
                  <a:srgbClr val="000000">
                    <a:alpha val="43137"/>
                  </a:srgbClr>
                </a:outerShdw>
              </a:effectLst>
            </a:endParaRPr>
          </a:p>
          <a:p>
            <a:endParaRPr lang="en-US" altLang="zh-CN" b="1" dirty="0" smtClean="0">
              <a:solidFill>
                <a:schemeClr val="bg1"/>
              </a:solidFill>
              <a:effectLst>
                <a:outerShdw blurRad="38100" dist="38100" dir="2700000" algn="tl">
                  <a:srgbClr val="000000">
                    <a:alpha val="43137"/>
                  </a:srgbClr>
                </a:outerShdw>
              </a:effectLst>
            </a:endParaRPr>
          </a:p>
        </p:txBody>
      </p:sp>
      <p:sp>
        <p:nvSpPr>
          <p:cNvPr id="4" name="矩形 3"/>
          <p:cNvSpPr/>
          <p:nvPr/>
        </p:nvSpPr>
        <p:spPr>
          <a:xfrm>
            <a:off x="4355976" y="3917956"/>
            <a:ext cx="4572000" cy="2031325"/>
          </a:xfrm>
          <a:prstGeom prst="rect">
            <a:avLst/>
          </a:prstGeom>
        </p:spPr>
        <p:txBody>
          <a:bodyPr>
            <a:spAutoFit/>
          </a:bodyPr>
          <a:lstStyle/>
          <a:p>
            <a:r>
              <a:rPr lang="en-US" altLang="zh-CN" b="1" dirty="0">
                <a:solidFill>
                  <a:schemeClr val="bg1"/>
                </a:solidFill>
                <a:effectLst>
                  <a:outerShdw blurRad="38100" dist="38100" dir="2700000" algn="tl">
                    <a:srgbClr val="000000">
                      <a:alpha val="43137"/>
                    </a:srgbClr>
                  </a:outerShdw>
                </a:effectLst>
              </a:rPr>
              <a:t>Fast tempo music and high volume music increases arousal levels and causes people to walk faster and talk and eat more quickly in restaurants. People tend to adjust their pace voluntarily or involuntarily to match the music. </a:t>
            </a:r>
            <a:endParaRPr lang="zh-CN" altLang="en-US" b="1" dirty="0">
              <a:solidFill>
                <a:schemeClr val="bg1"/>
              </a:solidFill>
              <a:effectLst>
                <a:outerShdw blurRad="38100" dist="38100" dir="2700000" algn="tl">
                  <a:srgbClr val="000000">
                    <a:alpha val="43137"/>
                  </a:srgbClr>
                </a:outerShdw>
              </a:effectLst>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7180" y="1013827"/>
            <a:ext cx="2232248" cy="2232248"/>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109" y="3281516"/>
            <a:ext cx="3007803" cy="2545353"/>
          </a:xfrm>
          <a:prstGeom prst="rect">
            <a:avLst/>
          </a:prstGeom>
        </p:spPr>
      </p:pic>
    </p:spTree>
    <p:extLst>
      <p:ext uri="{BB962C8B-B14F-4D97-AF65-F5344CB8AC3E}">
        <p14:creationId xmlns:p14="http://schemas.microsoft.com/office/powerpoint/2010/main" val="33068626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梯形 13"/>
          <p:cNvSpPr/>
          <p:nvPr/>
        </p:nvSpPr>
        <p:spPr>
          <a:xfrm rot="5400000">
            <a:off x="1129306" y="-1156692"/>
            <a:ext cx="6885384" cy="9144004"/>
          </a:xfrm>
          <a:prstGeom prst="trapezoid">
            <a:avLst>
              <a:gd name="adj" fmla="val 29409"/>
            </a:avLst>
          </a:prstGeom>
          <a:solidFill>
            <a:srgbClr val="0070C0"/>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7" name="Text Box 7"/>
          <p:cNvSpPr txBox="1">
            <a:spLocks noChangeArrowheads="1"/>
          </p:cNvSpPr>
          <p:nvPr/>
        </p:nvSpPr>
        <p:spPr bwMode="auto">
          <a:xfrm>
            <a:off x="1627952" y="260647"/>
            <a:ext cx="147027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ltLang="zh-CN" sz="3200" b="1" dirty="0" smtClean="0">
                <a:solidFill>
                  <a:srgbClr val="FFFF00"/>
                </a:solidFill>
                <a:effectLst>
                  <a:outerShdw blurRad="38100" dist="38100" dir="2700000" algn="tl">
                    <a:srgbClr val="000000">
                      <a:alpha val="43137"/>
                    </a:srgbClr>
                  </a:outerShdw>
                </a:effectLst>
                <a:latin typeface="Verdana" pitchFamily="34" charset="0"/>
              </a:rPr>
              <a:t>Scent</a:t>
            </a:r>
            <a:endParaRPr lang="fr-FR" altLang="zh-CN" sz="3200" dirty="0">
              <a:solidFill>
                <a:srgbClr val="FFFF00"/>
              </a:solidFill>
              <a:effectLst>
                <a:outerShdw blurRad="38100" dist="38100" dir="2700000" algn="tl">
                  <a:srgbClr val="000000">
                    <a:alpha val="43137"/>
                  </a:srgbClr>
                </a:outerShdw>
              </a:effectLst>
            </a:endParaRPr>
          </a:p>
        </p:txBody>
      </p:sp>
      <p:sp>
        <p:nvSpPr>
          <p:cNvPr id="2" name="矩形 1"/>
          <p:cNvSpPr/>
          <p:nvPr/>
        </p:nvSpPr>
        <p:spPr>
          <a:xfrm>
            <a:off x="4536504" y="1124744"/>
            <a:ext cx="4572000" cy="2308324"/>
          </a:xfrm>
          <a:prstGeom prst="rect">
            <a:avLst/>
          </a:prstGeom>
        </p:spPr>
        <p:txBody>
          <a:bodyPr>
            <a:spAutoFit/>
          </a:bodyPr>
          <a:lstStyle/>
          <a:p>
            <a:r>
              <a:rPr lang="en-US" altLang="zh-CN" b="1" dirty="0" smtClean="0">
                <a:solidFill>
                  <a:schemeClr val="bg1"/>
                </a:solidFill>
              </a:rPr>
              <a:t>An </a:t>
            </a:r>
            <a:r>
              <a:rPr lang="en-US" altLang="zh-CN" b="1" dirty="0">
                <a:solidFill>
                  <a:schemeClr val="bg1"/>
                </a:solidFill>
              </a:rPr>
              <a:t>ambient smell is one which pervades an environment, may or may not be consciously perceived by a customer and is not related to any particular product. </a:t>
            </a:r>
            <a:br>
              <a:rPr lang="en-US" altLang="zh-CN" b="1" dirty="0">
                <a:solidFill>
                  <a:schemeClr val="bg1"/>
                </a:solidFill>
              </a:rPr>
            </a:br>
            <a:endParaRPr lang="en-US" altLang="zh-CN" b="1" dirty="0" smtClean="0">
              <a:solidFill>
                <a:schemeClr val="bg1"/>
              </a:solidFill>
            </a:endParaRPr>
          </a:p>
          <a:p>
            <a:r>
              <a:rPr lang="en-US" altLang="zh-CN" b="1" dirty="0">
                <a:solidFill>
                  <a:schemeClr val="bg1"/>
                </a:solidFill>
              </a:rPr>
              <a:t/>
            </a:r>
            <a:br>
              <a:rPr lang="en-US" altLang="zh-CN" b="1" dirty="0">
                <a:solidFill>
                  <a:schemeClr val="bg1"/>
                </a:solidFill>
              </a:rPr>
            </a:br>
            <a:endParaRPr lang="en-US" altLang="zh-CN" b="1" dirty="0" smtClean="0">
              <a:solidFill>
                <a:schemeClr val="bg1"/>
              </a:solidFill>
              <a:effectLst>
                <a:outerShdw blurRad="38100" dist="38100" dir="2700000" algn="tl">
                  <a:srgbClr val="000000">
                    <a:alpha val="43137"/>
                  </a:srgbClr>
                </a:outerShdw>
              </a:effectLst>
            </a:endParaRPr>
          </a:p>
        </p:txBody>
      </p:sp>
      <p:sp>
        <p:nvSpPr>
          <p:cNvPr id="3" name="矩形 2"/>
          <p:cNvSpPr/>
          <p:nvPr/>
        </p:nvSpPr>
        <p:spPr>
          <a:xfrm>
            <a:off x="251520" y="2636912"/>
            <a:ext cx="4284984" cy="3693319"/>
          </a:xfrm>
          <a:prstGeom prst="rect">
            <a:avLst/>
          </a:prstGeom>
        </p:spPr>
        <p:txBody>
          <a:bodyPr wrap="square">
            <a:spAutoFit/>
          </a:bodyPr>
          <a:lstStyle/>
          <a:p>
            <a:r>
              <a:rPr lang="en-US" altLang="zh-CN" b="1" dirty="0">
                <a:solidFill>
                  <a:schemeClr val="bg1"/>
                </a:solidFill>
              </a:rPr>
              <a:t>Presence of scent can have a strong impact on mood, affective and even evaluative responses and even purchase intentions and in - store behaviors. Service marketers realize the importance of using scent to make </a:t>
            </a:r>
            <a:r>
              <a:rPr lang="en-US" altLang="zh-CN" b="1" dirty="0" smtClean="0">
                <a:solidFill>
                  <a:schemeClr val="bg1"/>
                </a:solidFill>
              </a:rPr>
              <a:t>customers </a:t>
            </a:r>
            <a:r>
              <a:rPr lang="en-US" altLang="zh-CN" b="1" dirty="0">
                <a:solidFill>
                  <a:schemeClr val="bg1"/>
                </a:solidFill>
              </a:rPr>
              <a:t>hungry and thirsty in a restaurant, relax customers</a:t>
            </a:r>
            <a:r>
              <a:rPr lang="en-US" altLang="zh-CN" b="1" dirty="0" smtClean="0">
                <a:solidFill>
                  <a:schemeClr val="bg1"/>
                </a:solidFill>
              </a:rPr>
              <a:t> </a:t>
            </a:r>
            <a:r>
              <a:rPr lang="en-US" altLang="zh-CN" b="1" dirty="0">
                <a:solidFill>
                  <a:schemeClr val="bg1"/>
                </a:solidFill>
              </a:rPr>
              <a:t>in a dentist's waiting room, and energize customers</a:t>
            </a:r>
            <a:r>
              <a:rPr lang="en-US" altLang="zh-CN" b="1" dirty="0" smtClean="0">
                <a:solidFill>
                  <a:schemeClr val="bg1"/>
                </a:solidFill>
              </a:rPr>
              <a:t> </a:t>
            </a:r>
            <a:r>
              <a:rPr lang="en-US" altLang="zh-CN" b="1" dirty="0">
                <a:solidFill>
                  <a:schemeClr val="bg1"/>
                </a:solidFill>
              </a:rPr>
              <a:t>to work out harder in a gym, makes gamblers gamble more and so on. </a:t>
            </a:r>
            <a:br>
              <a:rPr lang="en-US" altLang="zh-CN" b="1" dirty="0">
                <a:solidFill>
                  <a:schemeClr val="bg1"/>
                </a:solidFill>
              </a:rPr>
            </a:br>
            <a:endParaRPr lang="zh-CN" altLang="en-US" b="1" dirty="0"/>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266" y="1268760"/>
            <a:ext cx="3738929" cy="830873"/>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39" y="3255953"/>
            <a:ext cx="3755711" cy="2520280"/>
          </a:xfrm>
          <a:prstGeom prst="rect">
            <a:avLst/>
          </a:prstGeom>
        </p:spPr>
      </p:pic>
    </p:spTree>
    <p:extLst>
      <p:ext uri="{BB962C8B-B14F-4D97-AF65-F5344CB8AC3E}">
        <p14:creationId xmlns:p14="http://schemas.microsoft.com/office/powerpoint/2010/main" val="17144555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梯形 7"/>
          <p:cNvSpPr/>
          <p:nvPr/>
        </p:nvSpPr>
        <p:spPr>
          <a:xfrm rot="5400000">
            <a:off x="2910586" y="-11195"/>
            <a:ext cx="3322824" cy="9144004"/>
          </a:xfrm>
          <a:prstGeom prst="trapezoid">
            <a:avLst>
              <a:gd name="adj" fmla="val 29409"/>
            </a:avLst>
          </a:prstGeom>
          <a:solidFill>
            <a:srgbClr val="0070C0"/>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4" name="梯形 13"/>
          <p:cNvSpPr/>
          <p:nvPr/>
        </p:nvSpPr>
        <p:spPr>
          <a:xfrm rot="16200000">
            <a:off x="3095834" y="-3123219"/>
            <a:ext cx="2952328" cy="9144004"/>
          </a:xfrm>
          <a:prstGeom prst="trapezoid">
            <a:avLst>
              <a:gd name="adj" fmla="val 29409"/>
            </a:avLst>
          </a:prstGeom>
          <a:solidFill>
            <a:srgbClr val="0070C0"/>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7" name="Text Box 7"/>
          <p:cNvSpPr txBox="1">
            <a:spLocks noChangeArrowheads="1"/>
          </p:cNvSpPr>
          <p:nvPr/>
        </p:nvSpPr>
        <p:spPr bwMode="auto">
          <a:xfrm>
            <a:off x="107504" y="260648"/>
            <a:ext cx="670568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ltLang="zh-CN" sz="2800" b="1" dirty="0" smtClean="0">
                <a:solidFill>
                  <a:srgbClr val="FFFF00"/>
                </a:solidFill>
                <a:effectLst>
                  <a:outerShdw blurRad="38100" dist="38100" dir="2700000" algn="tl">
                    <a:srgbClr val="000000">
                      <a:alpha val="43137"/>
                    </a:srgbClr>
                  </a:outerShdw>
                </a:effectLst>
                <a:latin typeface="Verdana" pitchFamily="34" charset="0"/>
              </a:rPr>
              <a:t>Spatial </a:t>
            </a:r>
            <a:r>
              <a:rPr lang="en-US" altLang="zh-CN" sz="2800" b="1" dirty="0">
                <a:solidFill>
                  <a:srgbClr val="FFFF00"/>
                </a:solidFill>
                <a:effectLst>
                  <a:outerShdw blurRad="38100" dist="38100" dir="2700000" algn="tl">
                    <a:srgbClr val="000000">
                      <a:alpha val="43137"/>
                    </a:srgbClr>
                  </a:outerShdw>
                </a:effectLst>
                <a:latin typeface="Verdana" pitchFamily="34" charset="0"/>
              </a:rPr>
              <a:t>L</a:t>
            </a:r>
            <a:r>
              <a:rPr lang="en-US" altLang="zh-CN" sz="2800" b="1" dirty="0" smtClean="0">
                <a:solidFill>
                  <a:srgbClr val="FFFF00"/>
                </a:solidFill>
                <a:effectLst>
                  <a:outerShdw blurRad="38100" dist="38100" dir="2700000" algn="tl">
                    <a:srgbClr val="000000">
                      <a:alpha val="43137"/>
                    </a:srgbClr>
                  </a:outerShdw>
                </a:effectLst>
                <a:latin typeface="Verdana" pitchFamily="34" charset="0"/>
              </a:rPr>
              <a:t>ayout </a:t>
            </a:r>
            <a:r>
              <a:rPr lang="en-US" altLang="zh-CN" sz="2800" b="1" dirty="0">
                <a:solidFill>
                  <a:srgbClr val="FFFF00"/>
                </a:solidFill>
                <a:effectLst>
                  <a:outerShdw blurRad="38100" dist="38100" dir="2700000" algn="tl">
                    <a:srgbClr val="000000">
                      <a:alpha val="43137"/>
                    </a:srgbClr>
                  </a:outerShdw>
                </a:effectLst>
                <a:latin typeface="Verdana" pitchFamily="34" charset="0"/>
              </a:rPr>
              <a:t>and Functionality</a:t>
            </a:r>
            <a:endParaRPr lang="fr-FR" altLang="zh-CN" sz="2800" b="1" dirty="0">
              <a:solidFill>
                <a:srgbClr val="FFFF00"/>
              </a:solidFill>
              <a:effectLst>
                <a:outerShdw blurRad="38100" dist="38100" dir="2700000" algn="tl">
                  <a:srgbClr val="000000">
                    <a:alpha val="43137"/>
                  </a:srgbClr>
                </a:outerShdw>
              </a:effectLst>
              <a:latin typeface="Verdana" pitchFamily="34" charset="0"/>
            </a:endParaRPr>
          </a:p>
        </p:txBody>
      </p:sp>
      <p:sp>
        <p:nvSpPr>
          <p:cNvPr id="3" name="矩形 2"/>
          <p:cNvSpPr/>
          <p:nvPr/>
        </p:nvSpPr>
        <p:spPr>
          <a:xfrm>
            <a:off x="611560" y="1052736"/>
            <a:ext cx="3672408" cy="3693319"/>
          </a:xfrm>
          <a:prstGeom prst="rect">
            <a:avLst/>
          </a:prstGeom>
        </p:spPr>
        <p:txBody>
          <a:bodyPr wrap="square">
            <a:spAutoFit/>
          </a:bodyPr>
          <a:lstStyle/>
          <a:p>
            <a:r>
              <a:rPr lang="en-US" altLang="zh-CN" b="1" dirty="0" smtClean="0">
                <a:solidFill>
                  <a:srgbClr val="FFC000"/>
                </a:solidFill>
                <a:effectLst>
                  <a:outerShdw blurRad="38100" dist="38100" dir="2700000" algn="tl">
                    <a:srgbClr val="000000">
                      <a:alpha val="43137"/>
                    </a:srgbClr>
                  </a:outerShdw>
                </a:effectLst>
              </a:rPr>
              <a:t>Spatial </a:t>
            </a:r>
            <a:r>
              <a:rPr lang="en-US" altLang="zh-CN" b="1" dirty="0">
                <a:solidFill>
                  <a:srgbClr val="FFC000"/>
                </a:solidFill>
                <a:effectLst>
                  <a:outerShdw blurRad="38100" dist="38100" dir="2700000" algn="tl">
                    <a:srgbClr val="000000">
                      <a:alpha val="43137"/>
                    </a:srgbClr>
                  </a:outerShdw>
                </a:effectLst>
              </a:rPr>
              <a:t>layout </a:t>
            </a:r>
            <a:r>
              <a:rPr lang="en-US" altLang="zh-CN" b="1" dirty="0">
                <a:solidFill>
                  <a:schemeClr val="bg1"/>
                </a:solidFill>
                <a:effectLst>
                  <a:outerShdw blurRad="38100" dist="38100" dir="2700000" algn="tl">
                    <a:srgbClr val="000000">
                      <a:alpha val="43137"/>
                    </a:srgbClr>
                  </a:outerShdw>
                </a:effectLst>
              </a:rPr>
              <a:t>refers to how furnishings, counters, machinery and </a:t>
            </a:r>
            <a:r>
              <a:rPr lang="en-US" altLang="zh-CN" b="1" dirty="0" smtClean="0">
                <a:solidFill>
                  <a:schemeClr val="bg1"/>
                </a:solidFill>
                <a:effectLst>
                  <a:outerShdw blurRad="38100" dist="38100" dir="2700000" algn="tl">
                    <a:srgbClr val="000000">
                      <a:alpha val="43137"/>
                    </a:srgbClr>
                  </a:outerShdw>
                </a:effectLst>
              </a:rPr>
              <a:t>equipment etc. </a:t>
            </a:r>
            <a:r>
              <a:rPr lang="en-US" altLang="zh-CN" b="1" dirty="0">
                <a:solidFill>
                  <a:schemeClr val="bg1"/>
                </a:solidFill>
                <a:effectLst>
                  <a:outerShdw blurRad="38100" dist="38100" dir="2700000" algn="tl">
                    <a:srgbClr val="000000">
                      <a:alpha val="43137"/>
                    </a:srgbClr>
                  </a:outerShdw>
                </a:effectLst>
              </a:rPr>
              <a:t>are arranged. </a:t>
            </a:r>
            <a:r>
              <a:rPr lang="en-US" altLang="zh-CN" b="1" dirty="0">
                <a:solidFill>
                  <a:srgbClr val="FFC000"/>
                </a:solidFill>
                <a:effectLst>
                  <a:outerShdw blurRad="38100" dist="38100" dir="2700000" algn="tl">
                    <a:srgbClr val="000000">
                      <a:alpha val="43137"/>
                    </a:srgbClr>
                  </a:outerShdw>
                </a:effectLst>
              </a:rPr>
              <a:t>Functionality </a:t>
            </a:r>
            <a:r>
              <a:rPr lang="en-US" altLang="zh-CN" b="1" dirty="0">
                <a:solidFill>
                  <a:schemeClr val="bg1"/>
                </a:solidFill>
                <a:effectLst>
                  <a:outerShdw blurRad="38100" dist="38100" dir="2700000" algn="tl">
                    <a:srgbClr val="000000">
                      <a:alpha val="43137"/>
                    </a:srgbClr>
                  </a:outerShdw>
                </a:effectLst>
              </a:rPr>
              <a:t>refers to their ability to facilitate the performance of service </a:t>
            </a:r>
            <a:r>
              <a:rPr lang="en-US" altLang="zh-CN" b="1" dirty="0" smtClean="0">
                <a:solidFill>
                  <a:schemeClr val="bg1"/>
                </a:solidFill>
                <a:effectLst>
                  <a:outerShdw blurRad="38100" dist="38100" dir="2700000" algn="tl">
                    <a:srgbClr val="000000">
                      <a:alpha val="43137"/>
                    </a:srgbClr>
                  </a:outerShdw>
                </a:effectLst>
              </a:rPr>
              <a:t>transactions. Both </a:t>
            </a:r>
            <a:r>
              <a:rPr lang="en-US" altLang="zh-CN" b="1" dirty="0">
                <a:solidFill>
                  <a:schemeClr val="bg1"/>
                </a:solidFill>
                <a:effectLst>
                  <a:outerShdw blurRad="38100" dist="38100" dir="2700000" algn="tl">
                    <a:srgbClr val="000000">
                      <a:alpha val="43137"/>
                    </a:srgbClr>
                  </a:outerShdw>
                </a:effectLst>
              </a:rPr>
              <a:t>affect buying behavior, customer satisfaction and hence the business performance of the service facility. </a:t>
            </a:r>
            <a:br>
              <a:rPr lang="en-US" altLang="zh-CN" b="1" dirty="0">
                <a:solidFill>
                  <a:schemeClr val="bg1"/>
                </a:solidFill>
                <a:effectLst>
                  <a:outerShdw blurRad="38100" dist="38100" dir="2700000" algn="tl">
                    <a:srgbClr val="000000">
                      <a:alpha val="43137"/>
                    </a:srgbClr>
                  </a:outerShdw>
                </a:effectLst>
              </a:rPr>
            </a:br>
            <a:endParaRPr lang="en-US" altLang="zh-CN" b="1" dirty="0" smtClean="0">
              <a:solidFill>
                <a:schemeClr val="bg1"/>
              </a:solidFill>
              <a:effectLst>
                <a:outerShdw blurRad="38100" dist="38100" dir="2700000" algn="tl">
                  <a:srgbClr val="000000">
                    <a:alpha val="43137"/>
                  </a:srgbClr>
                </a:outerShdw>
              </a:effectLst>
            </a:endParaRPr>
          </a:p>
          <a:p>
            <a:endParaRPr lang="zh-CN" altLang="en-US" b="1" dirty="0">
              <a:solidFill>
                <a:schemeClr val="bg1"/>
              </a:solidFill>
              <a:effectLst>
                <a:outerShdw blurRad="38100" dist="38100" dir="2700000" algn="tl">
                  <a:srgbClr val="000000">
                    <a:alpha val="43137"/>
                  </a:srgbClr>
                </a:outerShdw>
              </a:effectLst>
            </a:endParaRPr>
          </a:p>
        </p:txBody>
      </p:sp>
      <p:sp>
        <p:nvSpPr>
          <p:cNvPr id="4" name="矩形 3"/>
          <p:cNvSpPr/>
          <p:nvPr/>
        </p:nvSpPr>
        <p:spPr>
          <a:xfrm>
            <a:off x="5004048" y="1052736"/>
            <a:ext cx="3672408" cy="5355312"/>
          </a:xfrm>
          <a:prstGeom prst="rect">
            <a:avLst/>
          </a:prstGeom>
        </p:spPr>
        <p:txBody>
          <a:bodyPr wrap="square">
            <a:spAutoFit/>
          </a:bodyPr>
          <a:lstStyle/>
          <a:p>
            <a:r>
              <a:rPr lang="en-US" altLang="zh-CN" b="1" dirty="0">
                <a:solidFill>
                  <a:srgbClr val="FFC000"/>
                </a:solidFill>
                <a:effectLst>
                  <a:outerShdw blurRad="38100" dist="38100" dir="2700000" algn="tl">
                    <a:srgbClr val="000000">
                      <a:alpha val="43137"/>
                    </a:srgbClr>
                  </a:outerShdw>
                </a:effectLst>
              </a:rPr>
              <a:t>Signs, symbols and artifacts</a:t>
            </a:r>
            <a:r>
              <a:rPr lang="en-US" altLang="zh-CN" b="1" dirty="0">
                <a:solidFill>
                  <a:schemeClr val="bg1"/>
                </a:solidFill>
                <a:effectLst>
                  <a:outerShdw blurRad="38100" dist="38100" dir="2700000" algn="tl">
                    <a:srgbClr val="000000">
                      <a:alpha val="43137"/>
                    </a:srgbClr>
                  </a:outerShdw>
                </a:effectLst>
              </a:rPr>
              <a:t/>
            </a:r>
            <a:br>
              <a:rPr lang="en-US" altLang="zh-CN" b="1" dirty="0">
                <a:solidFill>
                  <a:schemeClr val="bg1"/>
                </a:solidFill>
                <a:effectLst>
                  <a:outerShdw blurRad="38100" dist="38100" dir="2700000" algn="tl">
                    <a:srgbClr val="000000">
                      <a:alpha val="43137"/>
                    </a:srgbClr>
                  </a:outerShdw>
                </a:effectLst>
              </a:rPr>
            </a:br>
            <a:r>
              <a:rPr lang="en-US" altLang="zh-CN" b="1" dirty="0">
                <a:solidFill>
                  <a:schemeClr val="bg1"/>
                </a:solidFill>
                <a:effectLst>
                  <a:outerShdw blurRad="38100" dist="38100" dir="2700000" algn="tl">
                    <a:srgbClr val="000000">
                      <a:alpha val="43137"/>
                    </a:srgbClr>
                  </a:outerShdw>
                </a:effectLst>
              </a:rPr>
              <a:t>Customers automatically try to draw meanings from them. They also draw cues from them to help them form expectations about the type and level of service that is being offered. They use them to guide them through the service environment and service process</a:t>
            </a:r>
            <a:r>
              <a:rPr lang="en-US" altLang="zh-CN" b="1" dirty="0" smtClean="0">
                <a:solidFill>
                  <a:schemeClr val="bg1"/>
                </a:solidFill>
                <a:effectLst>
                  <a:outerShdw blurRad="38100" dist="38100" dir="2700000" algn="tl">
                    <a:srgbClr val="000000">
                      <a:alpha val="43137"/>
                    </a:srgbClr>
                  </a:outerShdw>
                </a:effectLst>
              </a:rPr>
              <a:t>.</a:t>
            </a:r>
          </a:p>
          <a:p>
            <a:r>
              <a:rPr lang="en-US" altLang="zh-CN" b="1" dirty="0">
                <a:solidFill>
                  <a:schemeClr val="bg1"/>
                </a:solidFill>
                <a:effectLst>
                  <a:outerShdw blurRad="38100" dist="38100" dir="2700000" algn="tl">
                    <a:srgbClr val="000000">
                      <a:alpha val="43137"/>
                    </a:srgbClr>
                  </a:outerShdw>
                </a:effectLst>
              </a:rPr>
              <a:t/>
            </a:r>
            <a:br>
              <a:rPr lang="en-US" altLang="zh-CN" b="1" dirty="0">
                <a:solidFill>
                  <a:schemeClr val="bg1"/>
                </a:solidFill>
                <a:effectLst>
                  <a:outerShdw blurRad="38100" dist="38100" dir="2700000" algn="tl">
                    <a:srgbClr val="000000">
                      <a:alpha val="43137"/>
                    </a:srgbClr>
                  </a:outerShdw>
                </a:effectLst>
              </a:rPr>
            </a:br>
            <a:r>
              <a:rPr lang="en-US" altLang="zh-CN" b="1" dirty="0">
                <a:solidFill>
                  <a:schemeClr val="bg1"/>
                </a:solidFill>
                <a:effectLst>
                  <a:outerShdw blurRad="38100" dist="38100" dir="2700000" algn="tl">
                    <a:srgbClr val="000000">
                      <a:alpha val="43137"/>
                    </a:srgbClr>
                  </a:outerShdw>
                </a:effectLst>
              </a:rPr>
              <a:t>Customers get angry and frustrated if they cannot get clear signals from a services cape. They must be used appropriately </a:t>
            </a:r>
            <a:r>
              <a:rPr lang="en-US" altLang="zh-CN" b="1" dirty="0" smtClean="0">
                <a:solidFill>
                  <a:schemeClr val="bg1"/>
                </a:solidFill>
                <a:effectLst>
                  <a:outerShdw blurRad="38100" dist="38100" dir="2700000" algn="tl">
                    <a:srgbClr val="000000">
                      <a:alpha val="43137"/>
                    </a:srgbClr>
                  </a:outerShdw>
                </a:effectLst>
              </a:rPr>
              <a:t>to </a:t>
            </a:r>
            <a:r>
              <a:rPr lang="en-US" altLang="zh-CN" b="1" dirty="0">
                <a:solidFill>
                  <a:schemeClr val="bg1"/>
                </a:solidFill>
                <a:effectLst>
                  <a:outerShdw blurRad="38100" dist="38100" dir="2700000" algn="tl">
                    <a:srgbClr val="000000">
                      <a:alpha val="43137"/>
                    </a:srgbClr>
                  </a:outerShdw>
                </a:effectLst>
              </a:rPr>
              <a:t>guide customers through the service delivery process. </a:t>
            </a:r>
            <a:endParaRPr lang="zh-CN" altLang="en-US" b="1" dirty="0">
              <a:effectLst>
                <a:outerShdw blurRad="38100" dist="38100" dir="2700000" algn="tl">
                  <a:srgbClr val="000000">
                    <a:alpha val="43137"/>
                  </a:srgbClr>
                </a:outerShdw>
              </a:effectLst>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4437112"/>
            <a:ext cx="3672408" cy="1802028"/>
          </a:xfrm>
          <a:prstGeom prst="rect">
            <a:avLst/>
          </a:prstGeom>
        </p:spPr>
      </p:pic>
    </p:spTree>
    <p:extLst>
      <p:ext uri="{BB962C8B-B14F-4D97-AF65-F5344CB8AC3E}">
        <p14:creationId xmlns:p14="http://schemas.microsoft.com/office/powerpoint/2010/main" val="9627265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smtClean="0">
                <a:solidFill>
                  <a:srgbClr val="FFFF00"/>
                </a:solidFill>
                <a:effectLst>
                  <a:outerShdw blurRad="38100" dist="38100" dir="2700000" algn="tl">
                    <a:srgbClr val="000000">
                      <a:alpha val="43137"/>
                    </a:srgbClr>
                  </a:outerShdw>
                </a:effectLst>
              </a:rPr>
              <a:t>Signage, Symbols &amp; Artifacts</a:t>
            </a:r>
            <a:endParaRPr lang="en-US" sz="2800" dirty="0">
              <a:solidFill>
                <a:srgbClr val="FFFF00"/>
              </a:solidFill>
              <a:effectLst>
                <a:outerShdw blurRad="38100" dist="38100" dir="2700000" algn="tl">
                  <a:srgbClr val="000000">
                    <a:alpha val="43137"/>
                  </a:srgbClr>
                </a:outerShdw>
              </a:effectLst>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25056861"/>
              </p:ext>
            </p:extLst>
          </p:nvPr>
        </p:nvGraphicFramePr>
        <p:xfrm>
          <a:off x="3707904" y="116632"/>
          <a:ext cx="5111750" cy="5853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5"/>
          <p:cNvSpPr>
            <a:spLocks noGrp="1"/>
          </p:cNvSpPr>
          <p:nvPr>
            <p:ph type="body" sz="half" idx="2"/>
          </p:nvPr>
        </p:nvSpPr>
        <p:spPr/>
        <p:txBody>
          <a:bodyPr/>
          <a:lstStyle/>
          <a:p>
            <a:r>
              <a:rPr lang="en-US" sz="1800" b="1" dirty="0" smtClean="0">
                <a:effectLst>
                  <a:outerShdw blurRad="38100" dist="38100" dir="2700000" algn="tl">
                    <a:srgbClr val="000000">
                      <a:alpha val="43137"/>
                    </a:srgbClr>
                  </a:outerShdw>
                </a:effectLst>
              </a:rPr>
              <a:t>Customers become distracted, confused and frustrated when they do not have clear signals to indicate how to navigate and participate in their service experience.</a:t>
            </a:r>
          </a:p>
          <a:p>
            <a:endParaRPr lang="en-US" sz="1800" b="1" dirty="0">
              <a:effectLst>
                <a:outerShdw blurRad="38100" dist="38100" dir="2700000" algn="tl">
                  <a:srgbClr val="000000">
                    <a:alpha val="43137"/>
                  </a:srgbClr>
                </a:outerShdw>
              </a:effectLst>
            </a:endParaRPr>
          </a:p>
          <a:p>
            <a:r>
              <a:rPr lang="en-US" sz="1800" b="1" dirty="0" smtClean="0">
                <a:effectLst>
                  <a:outerShdw blurRad="38100" dist="38100" dir="2700000" algn="tl">
                    <a:srgbClr val="000000">
                      <a:alpha val="43137"/>
                    </a:srgbClr>
                  </a:outerShdw>
                </a:effectLst>
              </a:rPr>
              <a:t>Strong service environments place signs and instructions that blend with the landscape but provide clear direction </a:t>
            </a:r>
            <a:endParaRPr lang="en-US" sz="1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079204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smtClean="0">
                <a:solidFill>
                  <a:srgbClr val="FFFF00"/>
                </a:solidFill>
                <a:effectLst>
                  <a:outerShdw blurRad="38100" dist="38100" dir="2700000" algn="tl">
                    <a:srgbClr val="000000">
                      <a:alpha val="43137"/>
                    </a:srgbClr>
                  </a:outerShdw>
                </a:effectLst>
              </a:rPr>
              <a:t>Exterior Design Elements</a:t>
            </a:r>
            <a:endParaRPr lang="en-US" sz="2800" dirty="0">
              <a:solidFill>
                <a:srgbClr val="FFFF00"/>
              </a:solidFill>
              <a:effectLst>
                <a:outerShdw blurRad="38100" dist="38100" dir="2700000" algn="tl">
                  <a:srgbClr val="000000">
                    <a:alpha val="43137"/>
                  </a:srgbClr>
                </a:outerShdw>
              </a:effectLst>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759566622"/>
              </p:ext>
            </p:extLst>
          </p:nvPr>
        </p:nvGraphicFramePr>
        <p:xfrm>
          <a:off x="3465513" y="5483"/>
          <a:ext cx="5040560"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5"/>
          <p:cNvSpPr>
            <a:spLocks noGrp="1"/>
          </p:cNvSpPr>
          <p:nvPr>
            <p:ph type="body" sz="half" idx="2"/>
          </p:nvPr>
        </p:nvSpPr>
        <p:spPr/>
        <p:txBody>
          <a:bodyPr/>
          <a:lstStyle/>
          <a:p>
            <a:r>
              <a:rPr lang="en-US" sz="1800" b="1" dirty="0" smtClean="0">
                <a:effectLst>
                  <a:outerShdw blurRad="38100" dist="38100" dir="2700000" algn="tl">
                    <a:srgbClr val="000000">
                      <a:alpha val="43137"/>
                    </a:srgbClr>
                  </a:outerShdw>
                </a:effectLst>
              </a:rPr>
              <a:t>Many service areas are defined and enhanced by the exterior design of their buildings and locations.</a:t>
            </a:r>
          </a:p>
          <a:p>
            <a:endParaRPr lang="en-US" sz="1800" b="1" dirty="0">
              <a:effectLst>
                <a:outerShdw blurRad="38100" dist="38100" dir="2700000" algn="tl">
                  <a:srgbClr val="000000">
                    <a:alpha val="43137"/>
                  </a:srgbClr>
                </a:outerShdw>
              </a:effectLst>
            </a:endParaRPr>
          </a:p>
          <a:p>
            <a:r>
              <a:rPr lang="en-US" sz="1800" b="1" dirty="0" smtClean="0">
                <a:effectLst>
                  <a:outerShdw blurRad="38100" dist="38100" dir="2700000" algn="tl">
                    <a:srgbClr val="000000">
                      <a:alpha val="43137"/>
                    </a:srgbClr>
                  </a:outerShdw>
                </a:effectLst>
              </a:rPr>
              <a:t>These areas include Hotels, Resorts, Consulting, Restaurants and Universities</a:t>
            </a:r>
          </a:p>
          <a:p>
            <a:endParaRPr lang="en-US" sz="1800" b="1" dirty="0">
              <a:effectLst>
                <a:outerShdw blurRad="38100" dist="38100" dir="2700000" algn="tl">
                  <a:srgbClr val="000000">
                    <a:alpha val="43137"/>
                  </a:srgbClr>
                </a:outerShdw>
              </a:effectLst>
            </a:endParaRPr>
          </a:p>
          <a:p>
            <a:r>
              <a:rPr lang="en-US" sz="1800" b="1" dirty="0" smtClean="0">
                <a:effectLst>
                  <a:outerShdw blurRad="38100" dist="38100" dir="2700000" algn="tl">
                    <a:srgbClr val="000000">
                      <a:alpha val="43137"/>
                    </a:srgbClr>
                  </a:outerShdw>
                </a:effectLst>
              </a:rPr>
              <a:t>It is similar to the landscape and outside condition of a home to set the stage for anticipation of what is inside</a:t>
            </a:r>
          </a:p>
        </p:txBody>
      </p:sp>
    </p:spTree>
    <p:extLst>
      <p:ext uri="{BB962C8B-B14F-4D97-AF65-F5344CB8AC3E}">
        <p14:creationId xmlns:p14="http://schemas.microsoft.com/office/powerpoint/2010/main" val="2690692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Owner\AppData\Local\Microsoft\Windows\Temporary Internet Files\Content.IE5\1CAY4D8G\MC90044904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553426"/>
            <a:ext cx="7663606" cy="464925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714925" y="2965017"/>
            <a:ext cx="4341638" cy="923330"/>
          </a:xfrm>
          <a:prstGeom prst="rect">
            <a:avLst/>
          </a:prstGeom>
          <a:noFill/>
        </p:spPr>
        <p:txBody>
          <a:bodyPr wrap="none" lIns="91440" tIns="45720" rIns="91440" bIns="45720">
            <a:spAutoFit/>
          </a:bodyPr>
          <a:lstStyle/>
          <a:p>
            <a:pPr algn="ctr"/>
            <a:r>
              <a:rPr lang="en-US" sz="5400" b="1" cap="all" dirty="0" smtClean="0">
                <a:ln w="9000" cmpd="sng">
                  <a:solidFill>
                    <a:schemeClr val="accent4">
                      <a:shade val="50000"/>
                      <a:satMod val="120000"/>
                    </a:schemeClr>
                  </a:solidFill>
                  <a:prstDash val="solid"/>
                </a:ln>
                <a:solidFill>
                  <a:srgbClr val="FFFF00"/>
                </a:solidFill>
                <a:effectLst>
                  <a:outerShdw blurRad="38100" dist="38100" dir="2700000" algn="tl">
                    <a:srgbClr val="000000">
                      <a:alpha val="43137"/>
                    </a:srgbClr>
                  </a:outerShdw>
                  <a:reflection blurRad="12700" stA="28000" endPos="45000" dist="1000" dir="5400000" sy="-100000" algn="bl" rotWithShape="0"/>
                </a:effectLst>
              </a:rPr>
              <a:t>Relationship</a:t>
            </a:r>
            <a:endParaRPr lang="en-US" sz="5400" b="1" cap="all" spc="0" dirty="0">
              <a:ln w="9000" cmpd="sng">
                <a:solidFill>
                  <a:schemeClr val="accent4">
                    <a:shade val="50000"/>
                    <a:satMod val="120000"/>
                  </a:schemeClr>
                </a:solidFill>
                <a:prstDash val="solid"/>
              </a:ln>
              <a:solidFill>
                <a:srgbClr val="FFFF00"/>
              </a:solidFill>
              <a:effectLst>
                <a:outerShdw blurRad="38100" dist="38100" dir="2700000" algn="tl">
                  <a:srgbClr val="000000">
                    <a:alpha val="43137"/>
                  </a:srgbClr>
                </a:outerShdw>
                <a:reflection blurRad="12700" stA="28000" endPos="45000" dist="1000" dir="5400000" sy="-100000" algn="bl" rotWithShape="0"/>
              </a:effectLst>
            </a:endParaRPr>
          </a:p>
        </p:txBody>
      </p:sp>
      <p:sp>
        <p:nvSpPr>
          <p:cNvPr id="21" name="Rectangle 20"/>
          <p:cNvSpPr/>
          <p:nvPr/>
        </p:nvSpPr>
        <p:spPr>
          <a:xfrm>
            <a:off x="4332346" y="2041687"/>
            <a:ext cx="3842720" cy="923330"/>
          </a:xfrm>
          <a:prstGeom prst="rect">
            <a:avLst/>
          </a:prstGeom>
          <a:noFill/>
        </p:spPr>
        <p:txBody>
          <a:bodyPr wrap="none" lIns="91440" tIns="45720" rIns="91440" bIns="45720">
            <a:spAutoFit/>
          </a:bodyPr>
          <a:lstStyle/>
          <a:p>
            <a:pPr algn="ctr"/>
            <a:r>
              <a:rPr lang="en-US" sz="5400" b="1" cap="all" dirty="0" smtClean="0">
                <a:ln w="9000" cmpd="sng">
                  <a:solidFill>
                    <a:schemeClr val="accent4">
                      <a:shade val="50000"/>
                      <a:satMod val="120000"/>
                    </a:schemeClr>
                  </a:solidFill>
                  <a:prstDash val="solid"/>
                </a:ln>
                <a:solidFill>
                  <a:srgbClr val="FFFF00"/>
                </a:solidFill>
                <a:effectLst>
                  <a:outerShdw blurRad="38100" dist="38100" dir="2700000" algn="tl">
                    <a:srgbClr val="000000">
                      <a:alpha val="43137"/>
                    </a:srgbClr>
                  </a:outerShdw>
                  <a:reflection blurRad="12700" stA="28000" endPos="45000" dist="1000" dir="5400000" sy="-100000" algn="bl" rotWithShape="0"/>
                </a:effectLst>
              </a:rPr>
              <a:t>Experience </a:t>
            </a:r>
            <a:endParaRPr lang="en-US" sz="5400" b="1" cap="all" spc="0" dirty="0">
              <a:ln w="9000" cmpd="sng">
                <a:solidFill>
                  <a:schemeClr val="accent4">
                    <a:shade val="50000"/>
                    <a:satMod val="120000"/>
                  </a:schemeClr>
                </a:solidFill>
                <a:prstDash val="solid"/>
              </a:ln>
              <a:solidFill>
                <a:srgbClr val="FFFF00"/>
              </a:solidFill>
              <a:effectLst>
                <a:outerShdw blurRad="38100" dist="38100" dir="2700000" algn="tl">
                  <a:srgbClr val="000000">
                    <a:alpha val="43137"/>
                  </a:srgbClr>
                </a:outerShdw>
                <a:reflection blurRad="12700" stA="28000" endPos="45000" dist="1000" dir="5400000" sy="-100000" algn="bl" rotWithShape="0"/>
              </a:effectLst>
            </a:endParaRPr>
          </a:p>
        </p:txBody>
      </p:sp>
      <p:sp>
        <p:nvSpPr>
          <p:cNvPr id="22" name="Rectangle 21"/>
          <p:cNvSpPr/>
          <p:nvPr/>
        </p:nvSpPr>
        <p:spPr>
          <a:xfrm>
            <a:off x="3558083" y="3656257"/>
            <a:ext cx="4559583" cy="923330"/>
          </a:xfrm>
          <a:prstGeom prst="rect">
            <a:avLst/>
          </a:prstGeom>
          <a:noFill/>
        </p:spPr>
        <p:txBody>
          <a:bodyPr wrap="none" lIns="91440" tIns="45720" rIns="91440" bIns="45720">
            <a:spAutoFit/>
          </a:bodyPr>
          <a:lstStyle/>
          <a:p>
            <a:pPr algn="ctr"/>
            <a:r>
              <a:rPr lang="en-US" sz="5400" b="1" cap="all" dirty="0" smtClean="0">
                <a:ln w="9000" cmpd="sng">
                  <a:solidFill>
                    <a:schemeClr val="accent4">
                      <a:shade val="50000"/>
                      <a:satMod val="120000"/>
                    </a:schemeClr>
                  </a:solidFill>
                  <a:prstDash val="solid"/>
                </a:ln>
                <a:solidFill>
                  <a:srgbClr val="FFFF00"/>
                </a:solidFill>
                <a:effectLst>
                  <a:outerShdw blurRad="38100" dist="38100" dir="2700000" algn="tl">
                    <a:srgbClr val="000000">
                      <a:alpha val="43137"/>
                    </a:srgbClr>
                  </a:outerShdw>
                  <a:reflection blurRad="12700" stA="28000" endPos="45000" dist="1000" dir="5400000" sy="-100000" algn="bl" rotWithShape="0"/>
                </a:effectLst>
              </a:rPr>
              <a:t>Mass Custom</a:t>
            </a:r>
            <a:endParaRPr lang="en-US" sz="5400" b="1" cap="all" spc="0" dirty="0">
              <a:ln w="9000" cmpd="sng">
                <a:solidFill>
                  <a:schemeClr val="accent4">
                    <a:shade val="50000"/>
                    <a:satMod val="120000"/>
                  </a:schemeClr>
                </a:solidFill>
                <a:prstDash val="solid"/>
              </a:ln>
              <a:solidFill>
                <a:srgbClr val="FFFF00"/>
              </a:solidFill>
              <a:effectLst>
                <a:outerShdw blurRad="38100" dist="38100" dir="2700000" algn="tl">
                  <a:srgbClr val="000000">
                    <a:alpha val="43137"/>
                  </a:srgbClr>
                </a:outerShdw>
                <a:reflection blurRad="12700" stA="28000" endPos="45000" dist="1000" dir="5400000" sy="-100000" algn="bl" rotWithShape="0"/>
              </a:effectLst>
            </a:endParaRPr>
          </a:p>
        </p:txBody>
      </p:sp>
      <p:sp>
        <p:nvSpPr>
          <p:cNvPr id="23" name="Rectangle 22"/>
          <p:cNvSpPr/>
          <p:nvPr/>
        </p:nvSpPr>
        <p:spPr>
          <a:xfrm>
            <a:off x="3458607" y="4869160"/>
            <a:ext cx="3834704" cy="923330"/>
          </a:xfrm>
          <a:prstGeom prst="rect">
            <a:avLst/>
          </a:prstGeom>
          <a:noFill/>
        </p:spPr>
        <p:txBody>
          <a:bodyPr wrap="none" lIns="91440" tIns="45720" rIns="91440" bIns="45720">
            <a:spAutoFit/>
          </a:bodyPr>
          <a:lstStyle/>
          <a:p>
            <a:pPr algn="ctr"/>
            <a:r>
              <a:rPr lang="en-US" sz="5400" b="1" cap="all" dirty="0" smtClean="0">
                <a:ln w="9000" cmpd="sng">
                  <a:solidFill>
                    <a:schemeClr val="accent4">
                      <a:shade val="50000"/>
                      <a:satMod val="120000"/>
                    </a:schemeClr>
                  </a:solidFill>
                  <a:prstDash val="solid"/>
                </a:ln>
                <a:solidFill>
                  <a:srgbClr val="FFFF00"/>
                </a:solidFill>
                <a:effectLst>
                  <a:outerShdw blurRad="38100" dist="38100" dir="2700000" algn="tl">
                    <a:srgbClr val="000000">
                      <a:alpha val="43137"/>
                    </a:srgbClr>
                  </a:outerShdw>
                  <a:reflection blurRad="12700" stA="28000" endPos="45000" dist="1000" dir="5400000" sy="-100000" algn="bl" rotWithShape="0"/>
                </a:effectLst>
              </a:rPr>
              <a:t>Permission</a:t>
            </a:r>
            <a:endParaRPr lang="en-US" sz="5400" b="1" cap="all" spc="0" dirty="0">
              <a:ln w="9000" cmpd="sng">
                <a:solidFill>
                  <a:schemeClr val="accent4">
                    <a:shade val="50000"/>
                    <a:satMod val="120000"/>
                  </a:schemeClr>
                </a:solidFill>
                <a:prstDash val="solid"/>
              </a:ln>
              <a:solidFill>
                <a:srgbClr val="FFFF00"/>
              </a:solidFill>
              <a:effectLst>
                <a:outerShdw blurRad="38100" dist="38100" dir="2700000" algn="tl">
                  <a:srgbClr val="000000">
                    <a:alpha val="43137"/>
                  </a:srgbClr>
                </a:outerShdw>
                <a:reflection blurRad="12700" stA="28000" endPos="45000" dist="1000" dir="5400000" sy="-100000" algn="bl" rotWithShape="0"/>
              </a:effectLst>
            </a:endParaRPr>
          </a:p>
        </p:txBody>
      </p:sp>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Personalizing Marketing</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507778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梯形 7"/>
          <p:cNvSpPr/>
          <p:nvPr/>
        </p:nvSpPr>
        <p:spPr>
          <a:xfrm rot="5400000">
            <a:off x="3095834" y="-314910"/>
            <a:ext cx="2952328" cy="9144004"/>
          </a:xfrm>
          <a:prstGeom prst="trapezoid">
            <a:avLst>
              <a:gd name="adj" fmla="val 29409"/>
            </a:avLst>
          </a:prstGeom>
          <a:solidFill>
            <a:srgbClr val="0070C0"/>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4" name="梯形 13"/>
          <p:cNvSpPr/>
          <p:nvPr/>
        </p:nvSpPr>
        <p:spPr>
          <a:xfrm rot="16200000">
            <a:off x="3095834" y="-3123219"/>
            <a:ext cx="2952328" cy="9144004"/>
          </a:xfrm>
          <a:prstGeom prst="trapezoid">
            <a:avLst>
              <a:gd name="adj" fmla="val 29409"/>
            </a:avLst>
          </a:prstGeom>
          <a:solidFill>
            <a:srgbClr val="0070C0"/>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7" name="Text Box 7"/>
          <p:cNvSpPr txBox="1">
            <a:spLocks noChangeArrowheads="1"/>
          </p:cNvSpPr>
          <p:nvPr/>
        </p:nvSpPr>
        <p:spPr bwMode="auto">
          <a:xfrm>
            <a:off x="107504" y="260648"/>
            <a:ext cx="746390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ltLang="zh-CN" sz="2800" b="1" dirty="0" smtClean="0">
                <a:effectLst>
                  <a:outerShdw blurRad="38100" dist="38100" dir="2700000" algn="tl">
                    <a:srgbClr val="000000">
                      <a:alpha val="43137"/>
                    </a:srgbClr>
                  </a:outerShdw>
                </a:effectLst>
                <a:latin typeface="Verdana" pitchFamily="34" charset="0"/>
              </a:rPr>
              <a:t>People </a:t>
            </a:r>
            <a:r>
              <a:rPr lang="en-US" altLang="zh-CN" sz="2800" b="1" dirty="0">
                <a:effectLst>
                  <a:outerShdw blurRad="38100" dist="38100" dir="2700000" algn="tl">
                    <a:srgbClr val="000000">
                      <a:alpha val="43137"/>
                    </a:srgbClr>
                  </a:outerShdw>
                </a:effectLst>
                <a:latin typeface="Verdana" pitchFamily="34" charset="0"/>
              </a:rPr>
              <a:t>as a </a:t>
            </a:r>
            <a:r>
              <a:rPr lang="en-US" altLang="zh-CN" sz="2800" b="1" dirty="0" smtClean="0">
                <a:effectLst>
                  <a:outerShdw blurRad="38100" dist="38100" dir="2700000" algn="tl">
                    <a:srgbClr val="000000">
                      <a:alpha val="43137"/>
                    </a:srgbClr>
                  </a:outerShdw>
                </a:effectLst>
                <a:latin typeface="Verdana" pitchFamily="34" charset="0"/>
              </a:rPr>
              <a:t>Part of the Environment</a:t>
            </a:r>
            <a:endParaRPr lang="fr-FR" altLang="zh-CN" sz="2800" b="1" dirty="0">
              <a:effectLst>
                <a:outerShdw blurRad="38100" dist="38100" dir="2700000" algn="tl">
                  <a:srgbClr val="000000">
                    <a:alpha val="43137"/>
                  </a:srgbClr>
                </a:outerShdw>
              </a:effectLst>
              <a:latin typeface="Verdana" pitchFamily="34" charset="0"/>
            </a:endParaRPr>
          </a:p>
        </p:txBody>
      </p:sp>
      <p:sp>
        <p:nvSpPr>
          <p:cNvPr id="4" name="矩形 3"/>
          <p:cNvSpPr/>
          <p:nvPr/>
        </p:nvSpPr>
        <p:spPr>
          <a:xfrm>
            <a:off x="107504" y="3170251"/>
            <a:ext cx="4176464" cy="2246769"/>
          </a:xfrm>
          <a:prstGeom prst="rect">
            <a:avLst/>
          </a:prstGeom>
        </p:spPr>
        <p:txBody>
          <a:bodyPr wrap="square">
            <a:spAutoFit/>
          </a:bodyPr>
          <a:lstStyle/>
          <a:p>
            <a:r>
              <a:rPr lang="en-US" altLang="zh-CN" sz="2000" b="1" dirty="0" smtClean="0">
                <a:effectLst>
                  <a:outerShdw blurRad="38100" dist="38100" dir="2700000" algn="tl">
                    <a:srgbClr val="000000">
                      <a:alpha val="43137"/>
                    </a:srgbClr>
                  </a:outerShdw>
                </a:effectLst>
              </a:rPr>
              <a:t>Marketing </a:t>
            </a:r>
            <a:r>
              <a:rPr lang="en-US" altLang="zh-CN" sz="2000" b="1" dirty="0">
                <a:effectLst>
                  <a:outerShdw blurRad="38100" dist="38100" dir="2700000" algn="tl">
                    <a:srgbClr val="000000">
                      <a:alpha val="43137"/>
                    </a:srgbClr>
                  </a:outerShdw>
                </a:effectLst>
              </a:rPr>
              <a:t>communications may seek to attract customers who will not only appreciate the ambience created by the service provider but also actively enhance it by their behavior and appearance.</a:t>
            </a:r>
            <a:endParaRPr lang="zh-CN" altLang="en-US" sz="2000" b="1" dirty="0">
              <a:effectLst>
                <a:outerShdw blurRad="38100" dist="38100" dir="2700000" algn="tl">
                  <a:srgbClr val="000000">
                    <a:alpha val="43137"/>
                  </a:srgbClr>
                </a:outerShdw>
              </a:effectLst>
            </a:endParaRPr>
          </a:p>
        </p:txBody>
      </p:sp>
      <p:sp>
        <p:nvSpPr>
          <p:cNvPr id="2" name="矩形 1"/>
          <p:cNvSpPr/>
          <p:nvPr/>
        </p:nvSpPr>
        <p:spPr>
          <a:xfrm>
            <a:off x="4860032" y="1124744"/>
            <a:ext cx="3816424" cy="1477328"/>
          </a:xfrm>
          <a:prstGeom prst="rect">
            <a:avLst/>
          </a:prstGeom>
        </p:spPr>
        <p:txBody>
          <a:bodyPr wrap="square">
            <a:spAutoFit/>
          </a:bodyPr>
          <a:lstStyle/>
          <a:p>
            <a:r>
              <a:rPr lang="en-US" altLang="zh-CN" b="1" dirty="0">
                <a:effectLst>
                  <a:outerShdw blurRad="38100" dist="38100" dir="2700000" algn="tl">
                    <a:srgbClr val="000000">
                      <a:alpha val="43137"/>
                    </a:srgbClr>
                  </a:outerShdw>
                </a:effectLst>
              </a:rPr>
              <a:t>The appearance and behavior of both service staff and customers can reinforce or detract from the impression created by the service environment. </a:t>
            </a: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8044" y="3861048"/>
            <a:ext cx="4737132" cy="1637527"/>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394" y="1176435"/>
            <a:ext cx="4003604" cy="2291134"/>
          </a:xfrm>
          <a:prstGeom prst="rect">
            <a:avLst/>
          </a:prstGeom>
        </p:spPr>
      </p:pic>
    </p:spTree>
    <p:extLst>
      <p:ext uri="{BB962C8B-B14F-4D97-AF65-F5344CB8AC3E}">
        <p14:creationId xmlns:p14="http://schemas.microsoft.com/office/powerpoint/2010/main" val="5279201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91680" y="5157192"/>
            <a:ext cx="5486400" cy="566738"/>
          </a:xfrm>
        </p:spPr>
        <p:txBody>
          <a:bodyPr/>
          <a:lstStyle/>
          <a:p>
            <a:r>
              <a:rPr lang="en-US" sz="4400" dirty="0" smtClean="0">
                <a:effectLst>
                  <a:outerShdw blurRad="38100" dist="38100" dir="2700000" algn="tl">
                    <a:srgbClr val="000000">
                      <a:alpha val="43137"/>
                    </a:srgbClr>
                  </a:outerShdw>
                </a:effectLst>
              </a:rPr>
              <a:t>Form vs Function</a:t>
            </a:r>
            <a:endParaRPr lang="en-US" sz="4400" dirty="0">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2"/>
          <a:stretch>
            <a:fillRect/>
          </a:stretch>
        </p:blipFill>
        <p:spPr>
          <a:xfrm>
            <a:off x="899592" y="548680"/>
            <a:ext cx="6884560" cy="3819673"/>
          </a:xfrm>
          <a:prstGeom prst="rect">
            <a:avLst/>
          </a:prstGeom>
        </p:spPr>
      </p:pic>
    </p:spTree>
    <p:extLst>
      <p:ext uri="{BB962C8B-B14F-4D97-AF65-F5344CB8AC3E}">
        <p14:creationId xmlns:p14="http://schemas.microsoft.com/office/powerpoint/2010/main" val="18146767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梯形 13"/>
          <p:cNvSpPr/>
          <p:nvPr/>
        </p:nvSpPr>
        <p:spPr>
          <a:xfrm rot="16200000">
            <a:off x="1619670" y="-1619675"/>
            <a:ext cx="5904653" cy="9144004"/>
          </a:xfrm>
          <a:prstGeom prst="trapezoid">
            <a:avLst>
              <a:gd name="adj" fmla="val 29409"/>
            </a:avLst>
          </a:prstGeom>
          <a:solidFill>
            <a:srgbClr val="0070C0"/>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b="1" dirty="0">
              <a:solidFill>
                <a:schemeClr val="tx1"/>
              </a:solidFill>
            </a:endParaRPr>
          </a:p>
        </p:txBody>
      </p:sp>
      <p:sp>
        <p:nvSpPr>
          <p:cNvPr id="7" name="Text Box 7"/>
          <p:cNvSpPr txBox="1">
            <a:spLocks noChangeArrowheads="1"/>
          </p:cNvSpPr>
          <p:nvPr/>
        </p:nvSpPr>
        <p:spPr bwMode="auto">
          <a:xfrm>
            <a:off x="107504" y="260648"/>
            <a:ext cx="672010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ltLang="zh-CN" sz="2800" b="1" dirty="0" smtClean="0">
                <a:effectLst>
                  <a:outerShdw blurRad="38100" dist="38100" dir="2700000" algn="tl">
                    <a:srgbClr val="000000">
                      <a:alpha val="43137"/>
                    </a:srgbClr>
                  </a:outerShdw>
                </a:effectLst>
                <a:latin typeface="Verdana" pitchFamily="34" charset="0"/>
              </a:rPr>
              <a:t>The Tools of Service Landscapes</a:t>
            </a:r>
          </a:p>
          <a:p>
            <a:pPr eaLnBrk="1" hangingPunct="1"/>
            <a:r>
              <a:rPr lang="en-US" altLang="zh-CN" sz="2800" b="1" dirty="0" smtClean="0">
                <a:effectLst>
                  <a:outerShdw blurRad="38100" dist="38100" dir="2700000" algn="tl">
                    <a:srgbClr val="000000">
                      <a:alpha val="43137"/>
                    </a:srgbClr>
                  </a:outerShdw>
                </a:effectLst>
                <a:latin typeface="Verdana" pitchFamily="34" charset="0"/>
              </a:rPr>
              <a:t>Form versus Function</a:t>
            </a:r>
            <a:endParaRPr lang="fr-FR" altLang="zh-CN" sz="2800" b="1" dirty="0">
              <a:effectLst>
                <a:outerShdw blurRad="38100" dist="38100" dir="2700000" algn="tl">
                  <a:srgbClr val="000000">
                    <a:alpha val="43137"/>
                  </a:srgbClr>
                </a:outerShdw>
              </a:effectLst>
              <a:latin typeface="Verdana" pitchFamily="34" charset="0"/>
            </a:endParaRPr>
          </a:p>
        </p:txBody>
      </p:sp>
      <p:sp>
        <p:nvSpPr>
          <p:cNvPr id="2" name="矩形 1"/>
          <p:cNvSpPr/>
          <p:nvPr/>
        </p:nvSpPr>
        <p:spPr>
          <a:xfrm>
            <a:off x="463610" y="3352320"/>
            <a:ext cx="4968552" cy="2616101"/>
          </a:xfrm>
          <a:prstGeom prst="rect">
            <a:avLst/>
          </a:prstGeom>
        </p:spPr>
        <p:txBody>
          <a:bodyPr wrap="square">
            <a:spAutoFit/>
          </a:bodyPr>
          <a:lstStyle/>
          <a:p>
            <a:pPr marL="285750" indent="-285750">
              <a:buFont typeface="Arial" pitchFamily="34" charset="0"/>
              <a:buChar char="•"/>
            </a:pPr>
            <a:r>
              <a:rPr lang="en-US" altLang="zh-CN" sz="2400" b="1" dirty="0" smtClean="0">
                <a:solidFill>
                  <a:srgbClr val="C00000"/>
                </a:solidFill>
                <a:effectLst>
                  <a:outerShdw blurRad="38100" dist="38100" dir="2700000" algn="tl">
                    <a:srgbClr val="000000">
                      <a:alpha val="43137"/>
                    </a:srgbClr>
                  </a:outerShdw>
                </a:effectLst>
              </a:rPr>
              <a:t>FUNCTION:  Design elements that assist in the delivery of quality service experiences through efficiency, consistency, security and convenience</a:t>
            </a:r>
            <a:endParaRPr lang="en-US" altLang="zh-CN" sz="2400" b="1" dirty="0">
              <a:solidFill>
                <a:srgbClr val="C00000"/>
              </a:solidFill>
              <a:effectLst>
                <a:outerShdw blurRad="38100" dist="38100" dir="2700000" algn="tl">
                  <a:srgbClr val="000000">
                    <a:alpha val="43137"/>
                  </a:srgbClr>
                </a:outerShdw>
              </a:effectLst>
            </a:endParaRPr>
          </a:p>
          <a:p>
            <a:endParaRPr lang="en-US" altLang="zh-CN" sz="2000" b="1" dirty="0">
              <a:solidFill>
                <a:srgbClr val="C00000"/>
              </a:solidFill>
              <a:effectLst>
                <a:outerShdw blurRad="38100" dist="38100" dir="2700000" algn="tl">
                  <a:srgbClr val="000000">
                    <a:alpha val="43137"/>
                  </a:srgbClr>
                </a:outerShdw>
              </a:effectLst>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4260827"/>
            <a:ext cx="2281102" cy="1534313"/>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1124744"/>
            <a:ext cx="2995316" cy="2995316"/>
          </a:xfrm>
          <a:prstGeom prst="rect">
            <a:avLst/>
          </a:prstGeom>
        </p:spPr>
      </p:pic>
      <p:sp>
        <p:nvSpPr>
          <p:cNvPr id="4" name="Right Brace 3"/>
          <p:cNvSpPr/>
          <p:nvPr/>
        </p:nvSpPr>
        <p:spPr>
          <a:xfrm>
            <a:off x="1403648" y="1772816"/>
            <a:ext cx="144016" cy="7200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矩形 1"/>
          <p:cNvSpPr/>
          <p:nvPr/>
        </p:nvSpPr>
        <p:spPr>
          <a:xfrm>
            <a:off x="444473" y="1351889"/>
            <a:ext cx="4968552" cy="2246769"/>
          </a:xfrm>
          <a:prstGeom prst="rect">
            <a:avLst/>
          </a:prstGeom>
        </p:spPr>
        <p:txBody>
          <a:bodyPr wrap="square">
            <a:spAutoFit/>
          </a:bodyPr>
          <a:lstStyle/>
          <a:p>
            <a:pPr marL="285750" indent="-285750">
              <a:buFont typeface="Arial" pitchFamily="34" charset="0"/>
              <a:buChar char="•"/>
            </a:pPr>
            <a:r>
              <a:rPr lang="en-US" altLang="zh-CN" sz="2400" b="1" dirty="0" smtClean="0">
                <a:effectLst>
                  <a:outerShdw blurRad="38100" dist="38100" dir="2700000" algn="tl">
                    <a:srgbClr val="000000">
                      <a:alpha val="43137"/>
                    </a:srgbClr>
                  </a:outerShdw>
                </a:effectLst>
              </a:rPr>
              <a:t>FORM:  Design elements that inspire, create imagery and emotional connection between customers and the service experience </a:t>
            </a:r>
            <a:endParaRPr lang="en-US" altLang="zh-CN" sz="2400" b="1" dirty="0">
              <a:effectLst>
                <a:outerShdw blurRad="38100" dist="38100" dir="2700000" algn="tl">
                  <a:srgbClr val="000000">
                    <a:alpha val="43137"/>
                  </a:srgbClr>
                </a:outerShdw>
              </a:effectLst>
            </a:endParaRPr>
          </a:p>
          <a:p>
            <a:endParaRPr lang="en-US" altLang="zh-CN"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805848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梯形 13"/>
          <p:cNvSpPr/>
          <p:nvPr/>
        </p:nvSpPr>
        <p:spPr>
          <a:xfrm rot="16200000">
            <a:off x="1619670" y="-1619675"/>
            <a:ext cx="5904653" cy="9144004"/>
          </a:xfrm>
          <a:prstGeom prst="trapezoid">
            <a:avLst>
              <a:gd name="adj" fmla="val 29409"/>
            </a:avLst>
          </a:prstGeom>
          <a:solidFill>
            <a:srgbClr val="0070C0"/>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7" name="Text Box 7"/>
          <p:cNvSpPr txBox="1">
            <a:spLocks noChangeArrowheads="1"/>
          </p:cNvSpPr>
          <p:nvPr/>
        </p:nvSpPr>
        <p:spPr bwMode="auto">
          <a:xfrm>
            <a:off x="107504" y="260648"/>
            <a:ext cx="67329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ltLang="zh-CN" sz="2800" b="1" dirty="0" smtClean="0">
                <a:solidFill>
                  <a:srgbClr val="FFFF00"/>
                </a:solidFill>
                <a:effectLst>
                  <a:outerShdw blurRad="38100" dist="38100" dir="2700000" algn="tl">
                    <a:srgbClr val="000000">
                      <a:alpha val="43137"/>
                    </a:srgbClr>
                  </a:outerShdw>
                </a:effectLst>
                <a:latin typeface="Verdana" pitchFamily="34" charset="0"/>
              </a:rPr>
              <a:t>The Tools of Service Scape Form</a:t>
            </a:r>
          </a:p>
        </p:txBody>
      </p:sp>
      <p:graphicFrame>
        <p:nvGraphicFramePr>
          <p:cNvPr id="6" name="Diagram 5"/>
          <p:cNvGraphicFramePr/>
          <p:nvPr>
            <p:extLst>
              <p:ext uri="{D42A27DB-BD31-4B8C-83A1-F6EECF244321}">
                <p14:modId xmlns:p14="http://schemas.microsoft.com/office/powerpoint/2010/main" val="262567230"/>
              </p:ext>
            </p:extLst>
          </p:nvPr>
        </p:nvGraphicFramePr>
        <p:xfrm>
          <a:off x="323528" y="1052736"/>
          <a:ext cx="8496944"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63017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梯形 13"/>
          <p:cNvSpPr/>
          <p:nvPr/>
        </p:nvSpPr>
        <p:spPr>
          <a:xfrm rot="16200000">
            <a:off x="1619670" y="-1619675"/>
            <a:ext cx="5904653" cy="9144004"/>
          </a:xfrm>
          <a:prstGeom prst="trapezoid">
            <a:avLst>
              <a:gd name="adj" fmla="val 29409"/>
            </a:avLst>
          </a:prstGeom>
          <a:solidFill>
            <a:srgbClr val="0070C0"/>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7" name="Text Box 7"/>
          <p:cNvSpPr txBox="1">
            <a:spLocks noChangeArrowheads="1"/>
          </p:cNvSpPr>
          <p:nvPr/>
        </p:nvSpPr>
        <p:spPr bwMode="auto">
          <a:xfrm>
            <a:off x="107504" y="260648"/>
            <a:ext cx="74430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ltLang="zh-CN" sz="2800" b="1" dirty="0" smtClean="0">
                <a:solidFill>
                  <a:srgbClr val="FFFF00"/>
                </a:solidFill>
                <a:effectLst>
                  <a:outerShdw blurRad="38100" dist="38100" dir="2700000" algn="tl">
                    <a:srgbClr val="000000">
                      <a:alpha val="43137"/>
                    </a:srgbClr>
                  </a:outerShdw>
                </a:effectLst>
                <a:latin typeface="Verdana" pitchFamily="34" charset="0"/>
              </a:rPr>
              <a:t>The Tools of Service Scape Function</a:t>
            </a:r>
          </a:p>
        </p:txBody>
      </p:sp>
      <p:graphicFrame>
        <p:nvGraphicFramePr>
          <p:cNvPr id="6" name="Diagram 5"/>
          <p:cNvGraphicFramePr/>
          <p:nvPr>
            <p:extLst>
              <p:ext uri="{D42A27DB-BD31-4B8C-83A1-F6EECF244321}">
                <p14:modId xmlns:p14="http://schemas.microsoft.com/office/powerpoint/2010/main" val="3549579600"/>
              </p:ext>
            </p:extLst>
          </p:nvPr>
        </p:nvGraphicFramePr>
        <p:xfrm>
          <a:off x="107504" y="783868"/>
          <a:ext cx="8856984" cy="55254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9038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5536" y="908720"/>
            <a:ext cx="3069977" cy="707678"/>
          </a:xfrm>
        </p:spPr>
        <p:txBody>
          <a:bodyPr/>
          <a:lstStyle/>
          <a:p>
            <a:r>
              <a:rPr lang="en-US" sz="2400" dirty="0" smtClean="0">
                <a:effectLst>
                  <a:outerShdw blurRad="38100" dist="38100" dir="2700000" algn="tl">
                    <a:srgbClr val="000000">
                      <a:alpha val="43137"/>
                    </a:srgbClr>
                  </a:outerShdw>
                </a:effectLst>
              </a:rPr>
              <a:t>Netflix Servicescape</a:t>
            </a:r>
            <a:br>
              <a:rPr lang="en-US" sz="2400" dirty="0" smtClean="0">
                <a:effectLst>
                  <a:outerShdw blurRad="38100" dist="38100" dir="2700000" algn="tl">
                    <a:srgbClr val="000000">
                      <a:alpha val="43137"/>
                    </a:srgbClr>
                  </a:outerShdw>
                </a:effectLst>
              </a:rPr>
            </a:br>
            <a:r>
              <a:rPr lang="en-US" sz="2400" dirty="0" smtClean="0">
                <a:effectLst>
                  <a:outerShdw blurRad="38100" dist="38100" dir="2700000" algn="tl">
                    <a:srgbClr val="000000">
                      <a:alpha val="43137"/>
                    </a:srgbClr>
                  </a:outerShdw>
                </a:effectLst>
              </a:rPr>
              <a:t>Design</a:t>
            </a:r>
            <a:br>
              <a:rPr lang="en-US" sz="2400" dirty="0" smtClean="0">
                <a:effectLst>
                  <a:outerShdw blurRad="38100" dist="38100" dir="2700000" algn="tl">
                    <a:srgbClr val="000000">
                      <a:alpha val="43137"/>
                    </a:srgbClr>
                  </a:outerShdw>
                </a:effectLst>
              </a:rPr>
            </a:br>
            <a:endParaRPr lang="en-US" sz="2400" dirty="0">
              <a:effectLst>
                <a:outerShdw blurRad="38100" dist="38100" dir="2700000" algn="tl">
                  <a:srgbClr val="000000">
                    <a:alpha val="43137"/>
                  </a:srgbClr>
                </a:outerShdw>
              </a:effectLst>
            </a:endParaRPr>
          </a:p>
        </p:txBody>
      </p:sp>
      <p:sp>
        <p:nvSpPr>
          <p:cNvPr id="6" name="Text Placeholder 5"/>
          <p:cNvSpPr>
            <a:spLocks noGrp="1"/>
          </p:cNvSpPr>
          <p:nvPr>
            <p:ph type="body" sz="half" idx="2"/>
          </p:nvPr>
        </p:nvSpPr>
        <p:spPr/>
        <p:txBody>
          <a:bodyPr/>
          <a:lstStyle/>
          <a:p>
            <a:pPr marL="342900" indent="-342900">
              <a:buAutoNum type="arabicPeriod"/>
            </a:pPr>
            <a:r>
              <a:rPr lang="en-US" sz="1800" b="1" dirty="0" smtClean="0">
                <a:effectLst>
                  <a:outerShdw blurRad="38100" dist="38100" dir="2700000" algn="tl">
                    <a:srgbClr val="000000">
                      <a:alpha val="43137"/>
                    </a:srgbClr>
                  </a:outerShdw>
                </a:effectLst>
              </a:rPr>
              <a:t>Design a new striking corporate headquarters for Netflix</a:t>
            </a:r>
          </a:p>
          <a:p>
            <a:pPr marL="342900" indent="-342900">
              <a:buAutoNum type="arabicPeriod"/>
            </a:pPr>
            <a:endParaRPr lang="en-US" sz="1800" b="1" dirty="0">
              <a:effectLst>
                <a:outerShdw blurRad="38100" dist="38100" dir="2700000" algn="tl">
                  <a:srgbClr val="000000">
                    <a:alpha val="43137"/>
                  </a:srgbClr>
                </a:outerShdw>
              </a:effectLst>
            </a:endParaRPr>
          </a:p>
          <a:p>
            <a:pPr marL="342900" indent="-342900">
              <a:buAutoNum type="arabicPeriod"/>
            </a:pPr>
            <a:r>
              <a:rPr lang="en-US" sz="1800" b="1" dirty="0" smtClean="0">
                <a:effectLst>
                  <a:outerShdw blurRad="38100" dist="38100" dir="2700000" algn="tl">
                    <a:srgbClr val="000000">
                      <a:alpha val="43137"/>
                    </a:srgbClr>
                  </a:outerShdw>
                </a:effectLst>
              </a:rPr>
              <a:t>Design Netflix Experience Stores</a:t>
            </a:r>
          </a:p>
        </p:txBody>
      </p:sp>
      <p:pic>
        <p:nvPicPr>
          <p:cNvPr id="7" name="Picture 6"/>
          <p:cNvPicPr>
            <a:picLocks noChangeAspect="1"/>
          </p:cNvPicPr>
          <p:nvPr/>
        </p:nvPicPr>
        <p:blipFill>
          <a:blip r:embed="rId2"/>
          <a:stretch>
            <a:fillRect/>
          </a:stretch>
        </p:blipFill>
        <p:spPr>
          <a:xfrm>
            <a:off x="3995936" y="188640"/>
            <a:ext cx="4598191" cy="3444205"/>
          </a:xfrm>
          <a:prstGeom prst="rect">
            <a:avLst/>
          </a:prstGeom>
        </p:spPr>
      </p:pic>
      <p:pic>
        <p:nvPicPr>
          <p:cNvPr id="9" name="Picture 8"/>
          <p:cNvPicPr>
            <a:picLocks noChangeAspect="1"/>
          </p:cNvPicPr>
          <p:nvPr/>
        </p:nvPicPr>
        <p:blipFill>
          <a:blip r:embed="rId3"/>
          <a:stretch>
            <a:fillRect/>
          </a:stretch>
        </p:blipFill>
        <p:spPr>
          <a:xfrm>
            <a:off x="5364088" y="3933056"/>
            <a:ext cx="3533320" cy="2829471"/>
          </a:xfrm>
          <a:prstGeom prst="rect">
            <a:avLst/>
          </a:prstGeom>
        </p:spPr>
      </p:pic>
    </p:spTree>
    <p:extLst>
      <p:ext uri="{BB962C8B-B14F-4D97-AF65-F5344CB8AC3E}">
        <p14:creationId xmlns:p14="http://schemas.microsoft.com/office/powerpoint/2010/main" val="30941713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8229600" cy="1143000"/>
          </a:xfrm>
        </p:spPr>
        <p:txBody>
          <a:bodyPr>
            <a:normAutofit fontScale="90000"/>
          </a:bodyPr>
          <a:lstStyle/>
          <a:p>
            <a:r>
              <a:rPr lang="en-US" sz="4000" b="1" dirty="0" smtClean="0"/>
              <a:t>Experiential Branding Impact Zones </a:t>
            </a:r>
            <a:endParaRPr lang="en-US" sz="4000" b="1" dirty="0"/>
          </a:p>
        </p:txBody>
      </p:sp>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8656" y="1146810"/>
            <a:ext cx="4564380" cy="4564380"/>
          </a:xfrm>
          <a:prstGeom prst="rect">
            <a:avLst/>
          </a:prstGeom>
        </p:spPr>
      </p:pic>
      <p:sp>
        <p:nvSpPr>
          <p:cNvPr id="14" name="TextBox 3"/>
          <p:cNvSpPr txBox="1"/>
          <p:nvPr/>
        </p:nvSpPr>
        <p:spPr>
          <a:xfrm>
            <a:off x="1546608" y="1613982"/>
            <a:ext cx="1805302"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C00000"/>
                </a:solidFill>
              </a:rPr>
              <a:t> </a:t>
            </a:r>
            <a:r>
              <a:rPr lang="en-US" sz="2800" b="1" dirty="0" smtClean="0">
                <a:solidFill>
                  <a:srgbClr val="C00000"/>
                </a:solidFill>
              </a:rPr>
              <a:t>      Action </a:t>
            </a:r>
          </a:p>
        </p:txBody>
      </p:sp>
      <p:sp>
        <p:nvSpPr>
          <p:cNvPr id="15" name="TextBox 4"/>
          <p:cNvSpPr txBox="1"/>
          <p:nvPr/>
        </p:nvSpPr>
        <p:spPr>
          <a:xfrm>
            <a:off x="1687325" y="3222133"/>
            <a:ext cx="1362874"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rgbClr val="C00000"/>
                </a:solidFill>
              </a:rPr>
              <a:t>Sensory</a:t>
            </a:r>
            <a:endParaRPr lang="en-US" sz="2800" b="1" dirty="0">
              <a:solidFill>
                <a:srgbClr val="C00000"/>
              </a:solidFill>
            </a:endParaRPr>
          </a:p>
        </p:txBody>
      </p:sp>
      <p:sp>
        <p:nvSpPr>
          <p:cNvPr id="16" name="TextBox 6"/>
          <p:cNvSpPr txBox="1"/>
          <p:nvPr/>
        </p:nvSpPr>
        <p:spPr>
          <a:xfrm>
            <a:off x="6010234" y="3258292"/>
            <a:ext cx="1051891"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1">
                    <a:lumMod val="50000"/>
                  </a:schemeClr>
                </a:solidFill>
              </a:rPr>
              <a:t>Social</a:t>
            </a:r>
            <a:endParaRPr lang="en-US" sz="2800" b="1" dirty="0">
              <a:solidFill>
                <a:schemeClr val="accent1">
                  <a:lumMod val="50000"/>
                </a:schemeClr>
              </a:solidFill>
            </a:endParaRPr>
          </a:p>
        </p:txBody>
      </p:sp>
      <p:sp>
        <p:nvSpPr>
          <p:cNvPr id="17" name="TextBox 7"/>
          <p:cNvSpPr txBox="1"/>
          <p:nvPr/>
        </p:nvSpPr>
        <p:spPr>
          <a:xfrm>
            <a:off x="5567456" y="1398538"/>
            <a:ext cx="1215782" cy="95410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1">
                    <a:lumMod val="50000"/>
                  </a:schemeClr>
                </a:solidFill>
              </a:rPr>
              <a:t> Self</a:t>
            </a:r>
          </a:p>
          <a:p>
            <a:r>
              <a:rPr lang="en-US" sz="2800" b="1" dirty="0" smtClean="0">
                <a:solidFill>
                  <a:schemeClr val="accent1">
                    <a:lumMod val="50000"/>
                  </a:schemeClr>
                </a:solidFill>
              </a:rPr>
              <a:t>Worth </a:t>
            </a:r>
          </a:p>
        </p:txBody>
      </p:sp>
      <p:sp>
        <p:nvSpPr>
          <p:cNvPr id="18" name="TextBox 8"/>
          <p:cNvSpPr txBox="1"/>
          <p:nvPr/>
        </p:nvSpPr>
        <p:spPr>
          <a:xfrm>
            <a:off x="1705581" y="4622824"/>
            <a:ext cx="1662635"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C00000"/>
                </a:solidFill>
              </a:rPr>
              <a:t> </a:t>
            </a:r>
            <a:r>
              <a:rPr lang="en-US" sz="2800" b="1" dirty="0" smtClean="0">
                <a:solidFill>
                  <a:srgbClr val="C00000"/>
                </a:solidFill>
              </a:rPr>
              <a:t>      Think </a:t>
            </a:r>
          </a:p>
        </p:txBody>
      </p:sp>
      <p:sp>
        <p:nvSpPr>
          <p:cNvPr id="19" name="TextBox 9"/>
          <p:cNvSpPr txBox="1"/>
          <p:nvPr/>
        </p:nvSpPr>
        <p:spPr>
          <a:xfrm>
            <a:off x="5127625" y="4622824"/>
            <a:ext cx="2095445"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accent1">
                    <a:lumMod val="50000"/>
                  </a:schemeClr>
                </a:solidFill>
              </a:rPr>
              <a:t> </a:t>
            </a:r>
            <a:r>
              <a:rPr lang="en-US" sz="2800" b="1" dirty="0" smtClean="0">
                <a:solidFill>
                  <a:schemeClr val="accent1">
                    <a:lumMod val="50000"/>
                  </a:schemeClr>
                </a:solidFill>
              </a:rPr>
              <a:t>      Emotion </a:t>
            </a:r>
          </a:p>
        </p:txBody>
      </p:sp>
      <p:sp>
        <p:nvSpPr>
          <p:cNvPr id="20" name="TextBox 5"/>
          <p:cNvSpPr txBox="1"/>
          <p:nvPr/>
        </p:nvSpPr>
        <p:spPr>
          <a:xfrm>
            <a:off x="432937" y="1612645"/>
            <a:ext cx="1354858" cy="224676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t>Left Brain</a:t>
            </a:r>
          </a:p>
          <a:p>
            <a:r>
              <a:rPr lang="en-US" sz="2000" b="1" dirty="0" smtClean="0"/>
              <a:t>Programs </a:t>
            </a:r>
          </a:p>
          <a:p>
            <a:r>
              <a:rPr lang="en-US" sz="2000" b="1" dirty="0" smtClean="0"/>
              <a:t>That</a:t>
            </a:r>
          </a:p>
          <a:p>
            <a:r>
              <a:rPr lang="en-US" sz="2000" b="1" dirty="0" smtClean="0"/>
              <a:t>Influence</a:t>
            </a:r>
          </a:p>
          <a:p>
            <a:r>
              <a:rPr lang="en-US" sz="2000" b="1" dirty="0" smtClean="0"/>
              <a:t>More</a:t>
            </a:r>
          </a:p>
          <a:p>
            <a:r>
              <a:rPr lang="en-US" sz="2000" b="1" dirty="0" smtClean="0"/>
              <a:t>Tactical</a:t>
            </a:r>
          </a:p>
          <a:p>
            <a:r>
              <a:rPr lang="en-US" sz="2000" b="1" dirty="0" smtClean="0"/>
              <a:t>Experience</a:t>
            </a:r>
          </a:p>
        </p:txBody>
      </p:sp>
      <p:sp>
        <p:nvSpPr>
          <p:cNvPr id="21" name="TextBox 11"/>
          <p:cNvSpPr txBox="1"/>
          <p:nvPr/>
        </p:nvSpPr>
        <p:spPr>
          <a:xfrm>
            <a:off x="7019216" y="1637084"/>
            <a:ext cx="1873264" cy="31700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t>Right Brain</a:t>
            </a:r>
          </a:p>
          <a:p>
            <a:r>
              <a:rPr lang="en-US" sz="2000" b="1" dirty="0" smtClean="0"/>
              <a:t>Programs </a:t>
            </a:r>
          </a:p>
          <a:p>
            <a:r>
              <a:rPr lang="en-US" sz="2000" b="1" dirty="0" smtClean="0"/>
              <a:t>That</a:t>
            </a:r>
          </a:p>
          <a:p>
            <a:r>
              <a:rPr lang="en-US" sz="2000" b="1" dirty="0" smtClean="0"/>
              <a:t>Influence</a:t>
            </a:r>
          </a:p>
          <a:p>
            <a:r>
              <a:rPr lang="en-US" sz="2000" b="1" dirty="0" smtClean="0"/>
              <a:t>Emotional and Less</a:t>
            </a:r>
          </a:p>
          <a:p>
            <a:r>
              <a:rPr lang="en-US" sz="2000" b="1" dirty="0" smtClean="0"/>
              <a:t>Tangible</a:t>
            </a:r>
          </a:p>
          <a:p>
            <a:r>
              <a:rPr lang="en-US" sz="2000" b="1" dirty="0" smtClean="0"/>
              <a:t>Experience</a:t>
            </a:r>
          </a:p>
          <a:p>
            <a:endParaRPr lang="en-US" sz="2000" b="1" dirty="0"/>
          </a:p>
          <a:p>
            <a:r>
              <a:rPr lang="en-US" sz="2000" b="1" dirty="0" smtClean="0"/>
              <a:t> </a:t>
            </a:r>
            <a:endParaRPr lang="en-US" sz="2000" b="1" dirty="0"/>
          </a:p>
        </p:txBody>
      </p:sp>
      <p:pic>
        <p:nvPicPr>
          <p:cNvPr id="22" name="Imagen 5" descr="C:\Users\Design\Documents\Edu\Product Launch\shadow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4388" y="5965825"/>
            <a:ext cx="762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27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7188" y="6170613"/>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28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1863" y="6170613"/>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29 CuadroTexto"/>
          <p:cNvSpPr txBox="1">
            <a:spLocks noChangeArrowheads="1"/>
          </p:cNvSpPr>
          <p:nvPr/>
        </p:nvSpPr>
        <p:spPr bwMode="auto">
          <a:xfrm>
            <a:off x="4205288" y="6181725"/>
            <a:ext cx="2632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pPr>
            <a:r>
              <a:rPr lang="es-HN" altLang="zh-CN" sz="1200" b="1" dirty="0" smtClean="0">
                <a:solidFill>
                  <a:srgbClr val="5AD00A"/>
                </a:solidFill>
                <a:latin typeface="Calibri" pitchFamily="34" charset="0"/>
              </a:rPr>
              <a:t>5</a:t>
            </a:r>
            <a:endParaRPr lang="es-ES" altLang="zh-CN" sz="1200" b="1" dirty="0">
              <a:solidFill>
                <a:srgbClr val="5AD00A"/>
              </a:solidFill>
              <a:latin typeface="Calibri" pitchFamily="34" charset="0"/>
            </a:endParaRPr>
          </a:p>
        </p:txBody>
      </p:sp>
      <p:sp>
        <p:nvSpPr>
          <p:cNvPr id="26" name="34 CuadroTexto"/>
          <p:cNvSpPr txBox="1"/>
          <p:nvPr/>
        </p:nvSpPr>
        <p:spPr>
          <a:xfrm>
            <a:off x="4467225" y="6181725"/>
            <a:ext cx="315913" cy="277813"/>
          </a:xfrm>
          <a:prstGeom prst="rect">
            <a:avLst/>
          </a:prstGeom>
          <a:noFill/>
        </p:spPr>
        <p:txBody>
          <a:bodyPr wrap="none">
            <a:spAutoFit/>
          </a:bodyPr>
          <a:lstStyle/>
          <a:p>
            <a:pPr>
              <a:defRPr/>
            </a:pPr>
            <a:r>
              <a:rPr lang="es-HN" sz="1200" b="1" i="1" dirty="0">
                <a:solidFill>
                  <a:prstClr val="white">
                    <a:lumMod val="65000"/>
                  </a:prstClr>
                </a:solidFill>
                <a:ea typeface="宋体" pitchFamily="2" charset="-122"/>
              </a:rPr>
              <a:t>of</a:t>
            </a:r>
            <a:endParaRPr lang="es-ES" sz="1200" b="1" i="1" dirty="0">
              <a:solidFill>
                <a:prstClr val="white">
                  <a:lumMod val="65000"/>
                </a:prstClr>
              </a:solidFill>
              <a:ea typeface="宋体" pitchFamily="2" charset="-122"/>
            </a:endParaRPr>
          </a:p>
        </p:txBody>
      </p:sp>
      <p:pic>
        <p:nvPicPr>
          <p:cNvPr id="27" name="Imagen 5" descr="C:\Users\Design\Documents\Edu\Product Launch\shadow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7625" y="5983288"/>
            <a:ext cx="7635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n 27">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3813" y="6221413"/>
            <a:ext cx="20955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n 28">
            <a:hlinkClick r:id="" action="ppaction://hlinkshowjump?jump=previousslid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25888" y="6221413"/>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1 Título"/>
          <p:cNvSpPr txBox="1">
            <a:spLocks/>
          </p:cNvSpPr>
          <p:nvPr/>
        </p:nvSpPr>
        <p:spPr bwMode="auto">
          <a:xfrm>
            <a:off x="107950" y="6165850"/>
            <a:ext cx="20161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lnSpc>
                <a:spcPts val="5763"/>
              </a:lnSpc>
              <a:spcBef>
                <a:spcPct val="0"/>
              </a:spcBef>
              <a:spcAft>
                <a:spcPct val="0"/>
              </a:spcAft>
            </a:pPr>
            <a:r>
              <a:rPr lang="es-HN" altLang="zh-CN" sz="1200" b="1">
                <a:solidFill>
                  <a:srgbClr val="BFBFBF"/>
                </a:solidFill>
                <a:cs typeface="Arial" charset="0"/>
              </a:rPr>
              <a:t>BRANDING</a:t>
            </a:r>
            <a:r>
              <a:rPr lang="es-HN" altLang="zh-CN" sz="1200" b="1">
                <a:solidFill>
                  <a:srgbClr val="404040"/>
                </a:solidFill>
                <a:cs typeface="Arial" charset="0"/>
              </a:rPr>
              <a:t> </a:t>
            </a:r>
            <a:r>
              <a:rPr lang="es-HN" altLang="zh-CN" sz="1200" b="1">
                <a:solidFill>
                  <a:srgbClr val="5AD00A"/>
                </a:solidFill>
                <a:cs typeface="Arial" charset="0"/>
              </a:rPr>
              <a:t>STRATEGY</a:t>
            </a:r>
          </a:p>
        </p:txBody>
      </p:sp>
      <p:sp>
        <p:nvSpPr>
          <p:cNvPr id="31" name="1 Título"/>
          <p:cNvSpPr txBox="1">
            <a:spLocks/>
          </p:cNvSpPr>
          <p:nvPr/>
        </p:nvSpPr>
        <p:spPr bwMode="auto">
          <a:xfrm>
            <a:off x="6704013" y="6122988"/>
            <a:ext cx="2266950"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pPr>
            <a:r>
              <a:rPr lang="en-US" altLang="zh-CN" sz="900" b="1">
                <a:solidFill>
                  <a:srgbClr val="5AD00A"/>
                </a:solidFill>
                <a:latin typeface="Calibri" pitchFamily="34" charset="0"/>
              </a:rPr>
              <a:t>Instructor: </a:t>
            </a:r>
          </a:p>
          <a:p>
            <a:pPr eaLnBrk="1" fontAlgn="base" hangingPunct="1">
              <a:spcBef>
                <a:spcPct val="0"/>
              </a:spcBef>
              <a:spcAft>
                <a:spcPct val="0"/>
              </a:spcAft>
            </a:pPr>
            <a:r>
              <a:rPr lang="en-US" altLang="zh-CN" sz="900">
                <a:solidFill>
                  <a:srgbClr val="FFFFFF"/>
                </a:solidFill>
                <a:latin typeface="Calibri" pitchFamily="34" charset="0"/>
              </a:rPr>
              <a:t>Thomas Murphy</a:t>
            </a:r>
          </a:p>
          <a:p>
            <a:pPr eaLnBrk="1" fontAlgn="base" hangingPunct="1">
              <a:spcBef>
                <a:spcPct val="0"/>
              </a:spcBef>
              <a:spcAft>
                <a:spcPct val="0"/>
              </a:spcAft>
            </a:pPr>
            <a:r>
              <a:rPr lang="en-US" altLang="zh-CN" sz="900">
                <a:solidFill>
                  <a:srgbClr val="FFFFFF"/>
                </a:solidFill>
                <a:latin typeface="Calibri" pitchFamily="34" charset="0"/>
              </a:rPr>
              <a:t>P.  978_760_1388/ Tmurphy@clarku.edu</a:t>
            </a:r>
          </a:p>
        </p:txBody>
      </p:sp>
      <p:sp>
        <p:nvSpPr>
          <p:cNvPr id="32" name="29 CuadroTexto"/>
          <p:cNvSpPr txBox="1">
            <a:spLocks noChangeArrowheads="1"/>
          </p:cNvSpPr>
          <p:nvPr/>
        </p:nvSpPr>
        <p:spPr bwMode="auto">
          <a:xfrm>
            <a:off x="4734296" y="6181725"/>
            <a:ext cx="3417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pPr>
            <a:r>
              <a:rPr lang="es-HN" altLang="zh-CN" sz="1200" b="1" dirty="0" smtClean="0">
                <a:solidFill>
                  <a:srgbClr val="5AD00A"/>
                </a:solidFill>
                <a:latin typeface="Calibri" pitchFamily="34" charset="0"/>
              </a:rPr>
              <a:t>13</a:t>
            </a:r>
            <a:endParaRPr lang="es-ES" altLang="zh-CN" sz="1200" b="1" dirty="0">
              <a:solidFill>
                <a:srgbClr val="5AD00A"/>
              </a:solidFill>
              <a:latin typeface="Calibri" pitchFamily="34" charset="0"/>
            </a:endParaRPr>
          </a:p>
        </p:txBody>
      </p:sp>
    </p:spTree>
    <p:extLst>
      <p:ext uri="{BB962C8B-B14F-4D97-AF65-F5344CB8AC3E}">
        <p14:creationId xmlns:p14="http://schemas.microsoft.com/office/powerpoint/2010/main" val="30101159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agen 5" descr="C:\Users\Design\Documents\Edu\Product Launch\shadow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4388" y="5965825"/>
            <a:ext cx="762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170613"/>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28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1863" y="6170613"/>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29 CuadroTexto"/>
          <p:cNvSpPr txBox="1">
            <a:spLocks noChangeArrowheads="1"/>
          </p:cNvSpPr>
          <p:nvPr/>
        </p:nvSpPr>
        <p:spPr bwMode="auto">
          <a:xfrm>
            <a:off x="4205288" y="6181725"/>
            <a:ext cx="2632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pPr>
            <a:r>
              <a:rPr lang="es-HN" altLang="zh-CN" sz="1200" b="1" dirty="0" smtClean="0">
                <a:solidFill>
                  <a:srgbClr val="5AD00A"/>
                </a:solidFill>
                <a:latin typeface="Calibri" pitchFamily="34" charset="0"/>
              </a:rPr>
              <a:t>6</a:t>
            </a:r>
            <a:endParaRPr lang="es-ES" altLang="zh-CN" sz="1200" b="1" dirty="0">
              <a:solidFill>
                <a:srgbClr val="5AD00A"/>
              </a:solidFill>
              <a:latin typeface="Calibri" pitchFamily="34" charset="0"/>
            </a:endParaRPr>
          </a:p>
        </p:txBody>
      </p:sp>
      <p:sp>
        <p:nvSpPr>
          <p:cNvPr id="35" name="34 CuadroTexto"/>
          <p:cNvSpPr txBox="1"/>
          <p:nvPr/>
        </p:nvSpPr>
        <p:spPr>
          <a:xfrm>
            <a:off x="4467225" y="6181725"/>
            <a:ext cx="315913" cy="277813"/>
          </a:xfrm>
          <a:prstGeom prst="rect">
            <a:avLst/>
          </a:prstGeom>
          <a:noFill/>
        </p:spPr>
        <p:txBody>
          <a:bodyPr wrap="none">
            <a:spAutoFit/>
          </a:bodyPr>
          <a:lstStyle/>
          <a:p>
            <a:pPr>
              <a:defRPr/>
            </a:pPr>
            <a:r>
              <a:rPr lang="es-HN" sz="1200" b="1" i="1" dirty="0">
                <a:solidFill>
                  <a:prstClr val="white">
                    <a:lumMod val="65000"/>
                  </a:prstClr>
                </a:solidFill>
                <a:ea typeface="宋体" pitchFamily="2" charset="-122"/>
              </a:rPr>
              <a:t>of</a:t>
            </a:r>
            <a:endParaRPr lang="es-ES" sz="1200" b="1" i="1" dirty="0">
              <a:solidFill>
                <a:prstClr val="white">
                  <a:lumMod val="65000"/>
                </a:prstClr>
              </a:solidFill>
              <a:ea typeface="宋体" pitchFamily="2" charset="-122"/>
            </a:endParaRPr>
          </a:p>
        </p:txBody>
      </p:sp>
      <p:pic>
        <p:nvPicPr>
          <p:cNvPr id="5127" name="Imagen 5" descr="C:\Users\Design\Documents\Edu\Product Launch\shadow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7625" y="5983288"/>
            <a:ext cx="7635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Imagen 5" descr="C:\Users\Design\Documents\Edu\Product Launch\shadow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9413" y="5756275"/>
            <a:ext cx="1193800"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Imagen 27">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3813" y="6221413"/>
            <a:ext cx="20955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Imagen 28">
            <a:hlinkClick r:id="" action="ppaction://hlinkshowjump?jump=previousslid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25888" y="6221413"/>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矩形 68"/>
          <p:cNvSpPr/>
          <p:nvPr/>
        </p:nvSpPr>
        <p:spPr>
          <a:xfrm>
            <a:off x="250825" y="188913"/>
            <a:ext cx="6769447" cy="523220"/>
          </a:xfrm>
          <a:prstGeom prst="rect">
            <a:avLst/>
          </a:prstGeom>
        </p:spPr>
        <p:txBody>
          <a:bodyPr wrap="square">
            <a:spAutoFit/>
          </a:bodyPr>
          <a:lstStyle/>
          <a:p>
            <a:pPr fontAlgn="base">
              <a:spcBef>
                <a:spcPct val="0"/>
              </a:spcBef>
              <a:spcAft>
                <a:spcPct val="0"/>
              </a:spcAft>
              <a:defRPr/>
            </a:pPr>
            <a:r>
              <a:rPr lang="en-US" altLang="zh-CN" sz="2800" b="1" dirty="0" smtClean="0">
                <a:solidFill>
                  <a:prstClr val="black">
                    <a:lumMod val="65000"/>
                    <a:lumOff val="35000"/>
                  </a:prstClr>
                </a:solidFill>
                <a:latin typeface="Arial" pitchFamily="34" charset="0"/>
                <a:cs typeface="Arial" pitchFamily="34" charset="0"/>
              </a:rPr>
              <a:t> Experience Branding Brainstorm</a:t>
            </a:r>
            <a:r>
              <a:rPr lang="en-US" altLang="zh-CN" b="1" dirty="0" smtClean="0">
                <a:solidFill>
                  <a:prstClr val="black">
                    <a:lumMod val="65000"/>
                    <a:lumOff val="35000"/>
                  </a:prstClr>
                </a:solidFill>
                <a:latin typeface="Arial" pitchFamily="34" charset="0"/>
                <a:cs typeface="Arial" pitchFamily="34" charset="0"/>
              </a:rPr>
              <a:t>          </a:t>
            </a:r>
            <a:endParaRPr lang="zh-CN" altLang="en-US" sz="1400" b="1" dirty="0">
              <a:solidFill>
                <a:prstClr val="black">
                  <a:lumMod val="65000"/>
                  <a:lumOff val="35000"/>
                </a:prstClr>
              </a:solidFill>
              <a:latin typeface="Arial" pitchFamily="34" charset="0"/>
              <a:cs typeface="Arial" pitchFamily="34" charset="0"/>
            </a:endParaRPr>
          </a:p>
        </p:txBody>
      </p:sp>
      <p:sp>
        <p:nvSpPr>
          <p:cNvPr id="47" name="1 Título"/>
          <p:cNvSpPr txBox="1">
            <a:spLocks/>
          </p:cNvSpPr>
          <p:nvPr/>
        </p:nvSpPr>
        <p:spPr bwMode="auto">
          <a:xfrm>
            <a:off x="107950" y="6165850"/>
            <a:ext cx="20161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lnSpc>
                <a:spcPts val="5763"/>
              </a:lnSpc>
              <a:spcBef>
                <a:spcPct val="0"/>
              </a:spcBef>
              <a:spcAft>
                <a:spcPct val="0"/>
              </a:spcAft>
            </a:pPr>
            <a:r>
              <a:rPr lang="es-HN" altLang="zh-CN" sz="1200" b="1">
                <a:solidFill>
                  <a:srgbClr val="BFBFBF"/>
                </a:solidFill>
                <a:cs typeface="Arial" charset="0"/>
              </a:rPr>
              <a:t>BRANDING</a:t>
            </a:r>
            <a:r>
              <a:rPr lang="es-HN" altLang="zh-CN" sz="1200" b="1">
                <a:solidFill>
                  <a:srgbClr val="404040"/>
                </a:solidFill>
                <a:cs typeface="Arial" charset="0"/>
              </a:rPr>
              <a:t> </a:t>
            </a:r>
            <a:r>
              <a:rPr lang="es-HN" altLang="zh-CN" sz="1200" b="1">
                <a:solidFill>
                  <a:srgbClr val="5AD00A"/>
                </a:solidFill>
                <a:cs typeface="Arial" charset="0"/>
              </a:rPr>
              <a:t>STRATEGY</a:t>
            </a:r>
          </a:p>
        </p:txBody>
      </p:sp>
      <p:sp>
        <p:nvSpPr>
          <p:cNvPr id="5172" name="1 Título"/>
          <p:cNvSpPr txBox="1">
            <a:spLocks/>
          </p:cNvSpPr>
          <p:nvPr/>
        </p:nvSpPr>
        <p:spPr bwMode="auto">
          <a:xfrm>
            <a:off x="6704013" y="6122988"/>
            <a:ext cx="2266950"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pPr>
            <a:r>
              <a:rPr lang="en-US" altLang="zh-CN" sz="900" b="1">
                <a:solidFill>
                  <a:srgbClr val="5AD00A"/>
                </a:solidFill>
                <a:latin typeface="Calibri" pitchFamily="34" charset="0"/>
              </a:rPr>
              <a:t>Instructor: </a:t>
            </a:r>
          </a:p>
          <a:p>
            <a:pPr eaLnBrk="1" fontAlgn="base" hangingPunct="1">
              <a:spcBef>
                <a:spcPct val="0"/>
              </a:spcBef>
              <a:spcAft>
                <a:spcPct val="0"/>
              </a:spcAft>
            </a:pPr>
            <a:r>
              <a:rPr lang="en-US" altLang="zh-CN" sz="900">
                <a:solidFill>
                  <a:srgbClr val="FFFFFF"/>
                </a:solidFill>
                <a:latin typeface="Calibri" pitchFamily="34" charset="0"/>
              </a:rPr>
              <a:t>Thomas Murphy</a:t>
            </a:r>
          </a:p>
          <a:p>
            <a:pPr eaLnBrk="1" fontAlgn="base" hangingPunct="1">
              <a:spcBef>
                <a:spcPct val="0"/>
              </a:spcBef>
              <a:spcAft>
                <a:spcPct val="0"/>
              </a:spcAft>
            </a:pPr>
            <a:r>
              <a:rPr lang="en-US" altLang="zh-CN" sz="900">
                <a:solidFill>
                  <a:srgbClr val="FFFFFF"/>
                </a:solidFill>
                <a:latin typeface="Calibri" pitchFamily="34" charset="0"/>
              </a:rPr>
              <a:t>P.  978_760_1388/ Tmurphy@clarku.edu</a:t>
            </a:r>
          </a:p>
        </p:txBody>
      </p:sp>
      <p:sp>
        <p:nvSpPr>
          <p:cNvPr id="38" name="29 CuadroTexto"/>
          <p:cNvSpPr txBox="1">
            <a:spLocks noChangeArrowheads="1"/>
          </p:cNvSpPr>
          <p:nvPr/>
        </p:nvSpPr>
        <p:spPr bwMode="auto">
          <a:xfrm>
            <a:off x="4734296" y="6181725"/>
            <a:ext cx="3417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pPr>
            <a:r>
              <a:rPr lang="es-HN" altLang="zh-CN" sz="1200" b="1" dirty="0" smtClean="0">
                <a:solidFill>
                  <a:srgbClr val="5AD00A"/>
                </a:solidFill>
                <a:latin typeface="Calibri" pitchFamily="34" charset="0"/>
              </a:rPr>
              <a:t>13</a:t>
            </a:r>
            <a:endParaRPr lang="es-ES" altLang="zh-CN" sz="1200" b="1" dirty="0">
              <a:solidFill>
                <a:srgbClr val="5AD00A"/>
              </a:solidFill>
              <a:latin typeface="Calibri" pitchFamily="34" charset="0"/>
            </a:endParaRPr>
          </a:p>
        </p:txBody>
      </p:sp>
      <p:pic>
        <p:nvPicPr>
          <p:cNvPr id="31" name="图片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36920" y="32402"/>
            <a:ext cx="1410563" cy="956730"/>
          </a:xfrm>
          <a:prstGeom prst="rect">
            <a:avLst/>
          </a:prstGeom>
        </p:spPr>
      </p:pic>
      <p:sp>
        <p:nvSpPr>
          <p:cNvPr id="42" name="TextBox 41"/>
          <p:cNvSpPr txBox="1"/>
          <p:nvPr/>
        </p:nvSpPr>
        <p:spPr>
          <a:xfrm>
            <a:off x="578195" y="898560"/>
            <a:ext cx="6442077" cy="646331"/>
          </a:xfrm>
          <a:prstGeom prst="rect">
            <a:avLst/>
          </a:prstGeom>
          <a:noFill/>
        </p:spPr>
        <p:txBody>
          <a:bodyPr wrap="square" rtlCol="0">
            <a:spAutoFit/>
          </a:bodyPr>
          <a:lstStyle/>
          <a:p>
            <a:pPr fontAlgn="base">
              <a:spcBef>
                <a:spcPct val="0"/>
              </a:spcBef>
              <a:spcAft>
                <a:spcPct val="0"/>
              </a:spcAft>
            </a:pPr>
            <a:r>
              <a:rPr lang="en-US" altLang="zh-CN" b="1" dirty="0" smtClean="0">
                <a:solidFill>
                  <a:srgbClr val="C00000"/>
                </a:solidFill>
                <a:effectLst>
                  <a:outerShdw blurRad="38100" dist="38100" dir="2700000" algn="tl">
                    <a:srgbClr val="000000">
                      <a:alpha val="43137"/>
                    </a:srgbClr>
                  </a:outerShdw>
                </a:effectLst>
                <a:latin typeface="Arial" charset="0"/>
              </a:rPr>
              <a:t>For each of the Experiential Branding Areas, Identify an example of a brand activity or strategy</a:t>
            </a:r>
            <a:endParaRPr lang="zh-CN" altLang="en-US" b="1" dirty="0">
              <a:solidFill>
                <a:srgbClr val="C00000"/>
              </a:solidFill>
              <a:effectLst>
                <a:outerShdw blurRad="38100" dist="38100" dir="2700000" algn="tl">
                  <a:srgbClr val="000000">
                    <a:alpha val="43137"/>
                  </a:srgbClr>
                </a:outerShdw>
              </a:effectLst>
              <a:latin typeface="Arial" charset="0"/>
            </a:endParaRPr>
          </a:p>
        </p:txBody>
      </p:sp>
      <p:graphicFrame>
        <p:nvGraphicFramePr>
          <p:cNvPr id="3" name="表格 2"/>
          <p:cNvGraphicFramePr>
            <a:graphicFrameLocks noGrp="1"/>
          </p:cNvGraphicFramePr>
          <p:nvPr>
            <p:extLst>
              <p:ext uri="{D42A27DB-BD31-4B8C-83A1-F6EECF244321}">
                <p14:modId xmlns:p14="http://schemas.microsoft.com/office/powerpoint/2010/main" val="1394524701"/>
              </p:ext>
            </p:extLst>
          </p:nvPr>
        </p:nvGraphicFramePr>
        <p:xfrm>
          <a:off x="732591" y="1693540"/>
          <a:ext cx="7632848" cy="4018280"/>
        </p:xfrm>
        <a:graphic>
          <a:graphicData uri="http://schemas.openxmlformats.org/drawingml/2006/table">
            <a:tbl>
              <a:tblPr firstRow="1" bandRow="1">
                <a:tableStyleId>{5C22544A-7EE6-4342-B048-85BDC9FD1C3A}</a:tableStyleId>
              </a:tblPr>
              <a:tblGrid>
                <a:gridCol w="1656184"/>
                <a:gridCol w="1152128"/>
                <a:gridCol w="1368152"/>
                <a:gridCol w="1008112"/>
                <a:gridCol w="1224136"/>
                <a:gridCol w="1224136"/>
              </a:tblGrid>
              <a:tr h="370840">
                <a:tc>
                  <a:txBody>
                    <a:bodyPr/>
                    <a:lstStyle/>
                    <a:p>
                      <a:pPr algn="ctr"/>
                      <a:r>
                        <a:rPr lang="en-US" altLang="zh-CN" sz="16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Action</a:t>
                      </a:r>
                      <a:endParaRPr lang="zh-CN" altLang="en-US" sz="16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c>
                  <a:txBody>
                    <a:bodyPr/>
                    <a:lstStyle/>
                    <a:p>
                      <a:pPr algn="ctr"/>
                      <a:r>
                        <a:rPr lang="en-US" altLang="zh-CN" sz="16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Sensory</a:t>
                      </a:r>
                      <a:endParaRPr lang="zh-CN" altLang="en-US" sz="16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c>
                  <a:txBody>
                    <a:bodyPr/>
                    <a:lstStyle/>
                    <a:p>
                      <a:pPr algn="ctr"/>
                      <a:r>
                        <a:rPr lang="en-US" altLang="zh-CN" sz="16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Think</a:t>
                      </a:r>
                      <a:endParaRPr lang="zh-CN" altLang="en-US" sz="16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c>
                  <a:txBody>
                    <a:bodyPr/>
                    <a:lstStyle/>
                    <a:p>
                      <a:pPr algn="ctr"/>
                      <a:r>
                        <a:rPr lang="en-US" altLang="zh-CN" sz="16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Self</a:t>
                      </a:r>
                      <a:r>
                        <a:rPr lang="en-US" altLang="zh-CN" sz="1600" b="1" baseline="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Worth</a:t>
                      </a:r>
                      <a:endParaRPr lang="zh-CN" altLang="en-US" sz="16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c>
                  <a:txBody>
                    <a:bodyPr/>
                    <a:lstStyle/>
                    <a:p>
                      <a:pPr algn="ctr"/>
                      <a:r>
                        <a:rPr lang="en-US" altLang="zh-CN" sz="16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Social</a:t>
                      </a:r>
                      <a:r>
                        <a:rPr lang="en-US" altLang="zh-CN" sz="1600" b="1" baseline="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Connect</a:t>
                      </a:r>
                      <a:endParaRPr lang="zh-CN" altLang="en-US" sz="16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c>
                  <a:txBody>
                    <a:bodyPr/>
                    <a:lstStyle/>
                    <a:p>
                      <a:pPr algn="ctr"/>
                      <a:r>
                        <a:rPr lang="en-US" altLang="zh-CN" sz="16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Emotional</a:t>
                      </a:r>
                      <a:endParaRPr lang="zh-CN" altLang="en-US" sz="16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r>
              <a:tr h="370840">
                <a:tc>
                  <a:txBody>
                    <a:bodyPr/>
                    <a:lstStyle/>
                    <a:p>
                      <a:pPr algn="l"/>
                      <a:endParaRPr lang="zh-CN" altLang="en-US" sz="14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c>
                  <a:txBody>
                    <a:bodyPr/>
                    <a:lstStyle/>
                    <a:p>
                      <a:endParaRPr lang="zh-CN" altLang="en-US" dirty="0">
                        <a:solidFill>
                          <a:schemeClr val="tx1"/>
                        </a:solidFill>
                        <a:effectLst>
                          <a:outerShdw blurRad="38100" dist="38100" dir="2700000" algn="tl">
                            <a:srgbClr val="000000">
                              <a:alpha val="43137"/>
                            </a:srgbClr>
                          </a:outerShdw>
                        </a:effectLst>
                      </a:endParaRPr>
                    </a:p>
                  </a:txBody>
                  <a:tcPr/>
                </a:tc>
                <a:tc>
                  <a:txBody>
                    <a:bodyPr/>
                    <a:lstStyle/>
                    <a:p>
                      <a:pPr algn="l"/>
                      <a:endParaRPr lang="zh-CN" altLang="en-US" sz="1400" b="1">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c>
                  <a:txBody>
                    <a:bodyPr/>
                    <a:lstStyle/>
                    <a:p>
                      <a:pPr algn="l"/>
                      <a:endParaRPr lang="zh-CN" altLang="en-US" sz="1400" b="1">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c>
                  <a:txBody>
                    <a:bodyPr/>
                    <a:lstStyle/>
                    <a:p>
                      <a:pPr algn="l"/>
                      <a:endParaRPr lang="zh-CN" altLang="en-US" sz="1400" b="1">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c>
                  <a:txBody>
                    <a:bodyPr/>
                    <a:lstStyle/>
                    <a:p>
                      <a:pPr algn="l"/>
                      <a:endParaRPr lang="zh-CN" altLang="en-US" sz="1400" b="1">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r>
              <a:tr h="370840">
                <a:tc>
                  <a:txBody>
                    <a:bodyPr/>
                    <a:lstStyle/>
                    <a:p>
                      <a:pPr algn="l"/>
                      <a:endParaRPr lang="zh-CN" altLang="en-US" sz="14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c>
                  <a:txBody>
                    <a:bodyPr/>
                    <a:lstStyle/>
                    <a:p>
                      <a:endParaRPr lang="zh-CN" altLang="en-US">
                        <a:solidFill>
                          <a:schemeClr val="tx1"/>
                        </a:solidFill>
                        <a:effectLst>
                          <a:outerShdw blurRad="38100" dist="38100" dir="2700000" algn="tl">
                            <a:srgbClr val="000000">
                              <a:alpha val="43137"/>
                            </a:srgbClr>
                          </a:outerShdw>
                        </a:effectLst>
                      </a:endParaRPr>
                    </a:p>
                  </a:txBody>
                  <a:tcPr/>
                </a:tc>
                <a:tc>
                  <a:txBody>
                    <a:bodyPr/>
                    <a:lstStyle/>
                    <a:p>
                      <a:pPr algn="l"/>
                      <a:endParaRPr lang="zh-CN" altLang="en-US" sz="14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c>
                  <a:txBody>
                    <a:bodyPr/>
                    <a:lstStyle/>
                    <a:p>
                      <a:pPr algn="l"/>
                      <a:endParaRPr lang="zh-CN" altLang="en-US" sz="14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c>
                  <a:txBody>
                    <a:bodyPr/>
                    <a:lstStyle/>
                    <a:p>
                      <a:pPr algn="l"/>
                      <a:endParaRPr lang="zh-CN" altLang="en-US" sz="1400" b="1">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c>
                  <a:txBody>
                    <a:bodyPr/>
                    <a:lstStyle/>
                    <a:p>
                      <a:pPr algn="l"/>
                      <a:endParaRPr lang="zh-CN" altLang="en-US" sz="1400" b="1">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r>
              <a:tr h="370840">
                <a:tc>
                  <a:txBody>
                    <a:bodyPr/>
                    <a:lstStyle/>
                    <a:p>
                      <a:pPr algn="l"/>
                      <a:endParaRPr lang="zh-CN" altLang="en-US" sz="14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c>
                  <a:txBody>
                    <a:bodyPr/>
                    <a:lstStyle/>
                    <a:p>
                      <a:endParaRPr lang="zh-CN" altLang="en-US">
                        <a:solidFill>
                          <a:schemeClr val="tx1"/>
                        </a:solidFill>
                        <a:effectLst>
                          <a:outerShdw blurRad="38100" dist="38100" dir="2700000" algn="tl">
                            <a:srgbClr val="000000">
                              <a:alpha val="43137"/>
                            </a:srgbClr>
                          </a:outerShdw>
                        </a:effectLst>
                      </a:endParaRPr>
                    </a:p>
                  </a:txBody>
                  <a:tcPr/>
                </a:tc>
                <a:tc>
                  <a:txBody>
                    <a:bodyPr/>
                    <a:lstStyle/>
                    <a:p>
                      <a:pPr algn="l"/>
                      <a:endParaRPr lang="zh-CN" altLang="en-US" sz="1400" b="1">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c>
                  <a:txBody>
                    <a:bodyPr/>
                    <a:lstStyle/>
                    <a:p>
                      <a:pPr algn="l"/>
                      <a:endParaRPr lang="zh-CN" altLang="en-US" sz="14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c>
                  <a:txBody>
                    <a:bodyPr/>
                    <a:lstStyle/>
                    <a:p>
                      <a:pPr algn="l"/>
                      <a:endParaRPr lang="zh-CN" altLang="en-US" sz="14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c>
                  <a:txBody>
                    <a:bodyPr/>
                    <a:lstStyle/>
                    <a:p>
                      <a:pPr algn="l"/>
                      <a:endParaRPr lang="zh-CN" altLang="en-US" sz="1400" b="1">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r>
              <a:tr h="370840">
                <a:tc>
                  <a:txBody>
                    <a:bodyPr/>
                    <a:lstStyle/>
                    <a:p>
                      <a:pPr algn="l"/>
                      <a:endParaRPr lang="zh-CN" altLang="en-US" sz="14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c>
                  <a:txBody>
                    <a:bodyPr/>
                    <a:lstStyle/>
                    <a:p>
                      <a:endParaRPr lang="zh-CN" altLang="en-US">
                        <a:solidFill>
                          <a:schemeClr val="tx1"/>
                        </a:solidFill>
                        <a:effectLst>
                          <a:outerShdw blurRad="38100" dist="38100" dir="2700000" algn="tl">
                            <a:srgbClr val="000000">
                              <a:alpha val="43137"/>
                            </a:srgbClr>
                          </a:outerShdw>
                        </a:effectLst>
                      </a:endParaRPr>
                    </a:p>
                  </a:txBody>
                  <a:tcPr/>
                </a:tc>
                <a:tc>
                  <a:txBody>
                    <a:bodyPr/>
                    <a:lstStyle/>
                    <a:p>
                      <a:pPr algn="l"/>
                      <a:endParaRPr lang="zh-CN" altLang="en-US" sz="1400" b="1">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c>
                  <a:txBody>
                    <a:bodyPr/>
                    <a:lstStyle/>
                    <a:p>
                      <a:pPr algn="l"/>
                      <a:endParaRPr lang="zh-CN" altLang="en-US" sz="14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c>
                  <a:txBody>
                    <a:bodyPr/>
                    <a:lstStyle/>
                    <a:p>
                      <a:pPr algn="l"/>
                      <a:endParaRPr lang="zh-CN" altLang="en-US" sz="1400" b="1">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c>
                  <a:txBody>
                    <a:bodyPr/>
                    <a:lstStyle/>
                    <a:p>
                      <a:pPr algn="l"/>
                      <a:endParaRPr lang="zh-CN" altLang="en-US" sz="14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r>
              <a:tr h="370840">
                <a:tc>
                  <a:txBody>
                    <a:bodyPr/>
                    <a:lstStyle/>
                    <a:p>
                      <a:pPr algn="l"/>
                      <a:endParaRPr lang="zh-CN" altLang="en-US" sz="14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c>
                  <a:txBody>
                    <a:bodyPr/>
                    <a:lstStyle/>
                    <a:p>
                      <a:endParaRPr lang="zh-CN" altLang="en-US">
                        <a:solidFill>
                          <a:schemeClr val="tx1"/>
                        </a:solidFill>
                        <a:effectLst>
                          <a:outerShdw blurRad="38100" dist="38100" dir="2700000" algn="tl">
                            <a:srgbClr val="000000">
                              <a:alpha val="43137"/>
                            </a:srgbClr>
                          </a:outerShdw>
                        </a:effectLst>
                      </a:endParaRPr>
                    </a:p>
                  </a:txBody>
                  <a:tcPr/>
                </a:tc>
                <a:tc>
                  <a:txBody>
                    <a:bodyPr/>
                    <a:lstStyle/>
                    <a:p>
                      <a:pPr algn="l"/>
                      <a:endParaRPr lang="zh-CN" altLang="en-US" sz="1400" b="1">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c>
                  <a:txBody>
                    <a:bodyPr/>
                    <a:lstStyle/>
                    <a:p>
                      <a:pPr algn="l"/>
                      <a:endParaRPr lang="zh-CN" altLang="en-US" sz="1400" b="1">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c>
                  <a:txBody>
                    <a:bodyPr/>
                    <a:lstStyle/>
                    <a:p>
                      <a:pPr algn="l"/>
                      <a:endParaRPr lang="zh-CN" altLang="en-US" sz="1400" b="1">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c>
                  <a:txBody>
                    <a:bodyPr/>
                    <a:lstStyle/>
                    <a:p>
                      <a:pPr algn="l"/>
                      <a:endParaRPr lang="zh-CN" altLang="en-US" sz="14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r>
              <a:tr h="370840">
                <a:tc>
                  <a:txBody>
                    <a:bodyPr/>
                    <a:lstStyle/>
                    <a:p>
                      <a:pPr algn="l"/>
                      <a:r>
                        <a:rPr lang="en-US" altLang="zh-CN" sz="1400" b="1" dirty="0" smtClean="0">
                          <a:solidFill>
                            <a:schemeClr val="tx1"/>
                          </a:solidFill>
                          <a:effectLst>
                            <a:outerShdw blurRad="38100" dist="38100" dir="2700000" algn="tl">
                              <a:srgbClr val="000000">
                                <a:alpha val="43137"/>
                              </a:srgbClr>
                            </a:outerShdw>
                          </a:effectLst>
                          <a:latin typeface="Arial" pitchFamily="34" charset="0"/>
                          <a:cs typeface="Arial" pitchFamily="34" charset="0"/>
                          <a:hlinkClick r:id="rId9"/>
                        </a:rPr>
                        <a:t>http://www.jaguarusa.com/</a:t>
                      </a:r>
                      <a:endParaRPr lang="en-US" altLang="zh-CN" sz="1400" b="1"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l"/>
                      <a:endParaRPr lang="zh-CN" altLang="en-US" sz="14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c>
                  <a:txBody>
                    <a:bodyPr/>
                    <a:lstStyle/>
                    <a:p>
                      <a:r>
                        <a:rPr lang="en-US" altLang="zh-CN" sz="1600" b="1" dirty="0" smtClean="0">
                          <a:solidFill>
                            <a:schemeClr val="tx1"/>
                          </a:solidFill>
                          <a:effectLst>
                            <a:outerShdw blurRad="38100" dist="38100" dir="2700000" algn="tl">
                              <a:srgbClr val="000000">
                                <a:alpha val="43137"/>
                              </a:srgbClr>
                            </a:outerShdw>
                          </a:effectLst>
                          <a:hlinkClick r:id="rId10"/>
                        </a:rPr>
                        <a:t>http://www.bellagio.com/</a:t>
                      </a:r>
                      <a:endParaRPr lang="en-US" altLang="zh-CN" sz="1600" b="1" dirty="0" smtClean="0">
                        <a:solidFill>
                          <a:schemeClr val="tx1"/>
                        </a:solidFill>
                        <a:effectLst>
                          <a:outerShdw blurRad="38100" dist="38100" dir="2700000" algn="tl">
                            <a:srgbClr val="000000">
                              <a:alpha val="43137"/>
                            </a:srgbClr>
                          </a:outerShdw>
                        </a:effectLst>
                      </a:endParaRPr>
                    </a:p>
                    <a:p>
                      <a:endParaRPr lang="zh-CN" altLang="en-US" sz="1600" b="1" dirty="0">
                        <a:solidFill>
                          <a:schemeClr val="tx1"/>
                        </a:solidFill>
                        <a:effectLst>
                          <a:outerShdw blurRad="38100" dist="38100" dir="2700000" algn="tl">
                            <a:srgbClr val="000000">
                              <a:alpha val="43137"/>
                            </a:srgbClr>
                          </a:outerShdw>
                        </a:effectLst>
                      </a:endParaRPr>
                    </a:p>
                  </a:txBody>
                  <a:tcPr/>
                </a:tc>
                <a:tc>
                  <a:txBody>
                    <a:bodyPr/>
                    <a:lstStyle/>
                    <a:p>
                      <a:pPr algn="l"/>
                      <a:r>
                        <a:rPr lang="en-US" altLang="zh-CN" sz="1400" b="1" dirty="0" smtClean="0">
                          <a:solidFill>
                            <a:schemeClr val="tx1"/>
                          </a:solidFill>
                          <a:effectLst>
                            <a:outerShdw blurRad="38100" dist="38100" dir="2700000" algn="tl">
                              <a:srgbClr val="000000">
                                <a:alpha val="43137"/>
                              </a:srgbClr>
                            </a:outerShdw>
                          </a:effectLst>
                          <a:latin typeface="Arial" pitchFamily="34" charset="0"/>
                          <a:cs typeface="Arial" pitchFamily="34" charset="0"/>
                          <a:hlinkClick r:id="rId11"/>
                        </a:rPr>
                        <a:t>http://www.mckinsey.com/insights/mgi</a:t>
                      </a:r>
                      <a:endParaRPr lang="en-US" altLang="zh-CN" sz="1400" b="1"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l"/>
                      <a:endParaRPr lang="zh-CN" altLang="en-US" sz="14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c>
                  <a:txBody>
                    <a:bodyPr/>
                    <a:lstStyle/>
                    <a:p>
                      <a:pPr algn="l"/>
                      <a:r>
                        <a:rPr lang="en-US" altLang="zh-CN" sz="1400" b="1" dirty="0" smtClean="0">
                          <a:solidFill>
                            <a:schemeClr val="tx1"/>
                          </a:solidFill>
                          <a:effectLst>
                            <a:outerShdw blurRad="38100" dist="38100" dir="2700000" algn="tl">
                              <a:srgbClr val="000000">
                                <a:alpha val="43137"/>
                              </a:srgbClr>
                            </a:outerShdw>
                          </a:effectLst>
                          <a:latin typeface="Arial" pitchFamily="34" charset="0"/>
                          <a:cs typeface="Arial" pitchFamily="34" charset="0"/>
                          <a:hlinkClick r:id="rId12"/>
                        </a:rPr>
                        <a:t>http://worldwildlife.org/threats</a:t>
                      </a:r>
                      <a:endParaRPr lang="en-US" altLang="zh-CN" sz="1400" b="1"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l"/>
                      <a:endParaRPr lang="zh-CN" altLang="en-US" sz="14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c>
                  <a:txBody>
                    <a:bodyPr/>
                    <a:lstStyle/>
                    <a:p>
                      <a:pPr algn="l"/>
                      <a:r>
                        <a:rPr lang="en-US" altLang="zh-CN" sz="1400" b="1" dirty="0" smtClean="0">
                          <a:solidFill>
                            <a:schemeClr val="tx1"/>
                          </a:solidFill>
                          <a:effectLst>
                            <a:outerShdw blurRad="38100" dist="38100" dir="2700000" algn="tl">
                              <a:srgbClr val="000000">
                                <a:alpha val="43137"/>
                              </a:srgbClr>
                            </a:outerShdw>
                          </a:effectLst>
                          <a:latin typeface="Arial" pitchFamily="34" charset="0"/>
                          <a:cs typeface="Arial" pitchFamily="34" charset="0"/>
                          <a:hlinkClick r:id="rId13"/>
                        </a:rPr>
                        <a:t>http://www.facebook.com/llbean</a:t>
                      </a:r>
                      <a:endParaRPr lang="en-US" altLang="zh-CN" sz="1400" b="1"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l"/>
                      <a:endParaRPr lang="zh-CN" altLang="en-US" sz="14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c>
                  <a:txBody>
                    <a:bodyPr/>
                    <a:lstStyle/>
                    <a:p>
                      <a:pPr algn="l"/>
                      <a:r>
                        <a:rPr lang="en-US" altLang="zh-CN" sz="1400" b="1" dirty="0" smtClean="0">
                          <a:solidFill>
                            <a:schemeClr val="tx1"/>
                          </a:solidFill>
                          <a:effectLst>
                            <a:outerShdw blurRad="38100" dist="38100" dir="2700000" algn="tl">
                              <a:srgbClr val="000000">
                                <a:alpha val="43137"/>
                              </a:srgbClr>
                            </a:outerShdw>
                          </a:effectLst>
                          <a:latin typeface="Arial" pitchFamily="34" charset="0"/>
                          <a:cs typeface="Arial" pitchFamily="34" charset="0"/>
                          <a:hlinkClick r:id="rId14"/>
                        </a:rPr>
                        <a:t>https://disneyworld.disney.go.com/destinations/magic-kingdom/</a:t>
                      </a:r>
                      <a:endParaRPr lang="en-US" altLang="zh-CN" sz="1400" b="1"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l"/>
                      <a:endParaRPr lang="zh-CN" altLang="en-US" sz="14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a:tc>
              </a:tr>
            </a:tbl>
          </a:graphicData>
        </a:graphic>
      </p:graphicFrame>
    </p:spTree>
    <p:extLst>
      <p:ext uri="{BB962C8B-B14F-4D97-AF65-F5344CB8AC3E}">
        <p14:creationId xmlns:p14="http://schemas.microsoft.com/office/powerpoint/2010/main" val="38621305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5902" y="5105356"/>
            <a:ext cx="7648248"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Building a Hotel Brand</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72" y="609674"/>
            <a:ext cx="5003882" cy="3338528"/>
          </a:xfrm>
          <a:prstGeom prst="rect">
            <a:avLst/>
          </a:prstGeom>
        </p:spPr>
      </p:pic>
    </p:spTree>
    <p:extLst>
      <p:ext uri="{BB962C8B-B14F-4D97-AF65-F5344CB8AC3E}">
        <p14:creationId xmlns:p14="http://schemas.microsoft.com/office/powerpoint/2010/main" val="42216122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88" y="72232"/>
            <a:ext cx="8229600" cy="1143000"/>
          </a:xfrm>
        </p:spPr>
        <p:txBody>
          <a:bodyPr/>
          <a:lstStyle/>
          <a:p>
            <a:r>
              <a:rPr lang="en-US" sz="3200" dirty="0" smtClean="0">
                <a:solidFill>
                  <a:srgbClr val="C00000"/>
                </a:solidFill>
                <a:effectLst>
                  <a:outerShdw blurRad="38100" dist="38100" dir="2700000" algn="tl">
                    <a:srgbClr val="000000">
                      <a:alpha val="43137"/>
                    </a:srgbClr>
                  </a:outerShdw>
                </a:effectLst>
              </a:rPr>
              <a:t>The Personal Experience Factor</a:t>
            </a:r>
            <a:endParaRPr lang="en-US" sz="3200" dirty="0">
              <a:solidFill>
                <a:srgbClr val="C00000"/>
              </a:solidFill>
              <a:effectLst>
                <a:outerShdw blurRad="38100" dist="38100" dir="2700000" algn="tl">
                  <a:srgbClr val="000000">
                    <a:alpha val="43137"/>
                  </a:srgbClr>
                </a:outerShdw>
              </a:effectLst>
            </a:endParaRPr>
          </a:p>
        </p:txBody>
      </p:sp>
      <p:sp>
        <p:nvSpPr>
          <p:cNvPr id="7" name="Content Placeholder 6"/>
          <p:cNvSpPr>
            <a:spLocks noGrp="1"/>
          </p:cNvSpPr>
          <p:nvPr>
            <p:ph sz="half" idx="2"/>
          </p:nvPr>
        </p:nvSpPr>
        <p:spPr>
          <a:xfrm>
            <a:off x="382588" y="1430574"/>
            <a:ext cx="4040188" cy="3951288"/>
          </a:xfrm>
        </p:spPr>
        <p:txBody>
          <a:bodyPr/>
          <a:lstStyle/>
          <a:p>
            <a:r>
              <a:rPr lang="en-US" b="1" dirty="0" smtClean="0">
                <a:effectLst>
                  <a:outerShdw blurRad="38100" dist="38100" dir="2700000" algn="tl">
                    <a:srgbClr val="000000">
                      <a:alpha val="43137"/>
                    </a:srgbClr>
                  </a:outerShdw>
                </a:effectLst>
              </a:rPr>
              <a:t>ABOVE THE SURFACE</a:t>
            </a:r>
          </a:p>
          <a:p>
            <a:endParaRPr lang="en-US" sz="1800" b="1" dirty="0"/>
          </a:p>
          <a:p>
            <a:r>
              <a:rPr lang="en-US" sz="1800" b="1" dirty="0" smtClean="0"/>
              <a:t>The key to creating a hotel brand is building a unique customer experience</a:t>
            </a:r>
          </a:p>
          <a:p>
            <a:r>
              <a:rPr lang="en-US" sz="1800" b="1" dirty="0" smtClean="0"/>
              <a:t>That experience needs to be personal for each customer</a:t>
            </a:r>
          </a:p>
          <a:p>
            <a:endParaRPr lang="en-US" sz="1800" b="1" dirty="0" smtClean="0"/>
          </a:p>
          <a:p>
            <a:r>
              <a:rPr lang="en-US" b="1" i="1" dirty="0" smtClean="0">
                <a:effectLst>
                  <a:outerShdw blurRad="38100" dist="38100" dir="2700000" algn="tl">
                    <a:srgbClr val="000000">
                      <a:alpha val="43137"/>
                    </a:srgbClr>
                  </a:outerShdw>
                </a:effectLst>
              </a:rPr>
              <a:t>BELOW THE SURFACE</a:t>
            </a:r>
          </a:p>
          <a:p>
            <a:r>
              <a:rPr lang="en-US" sz="1800" b="1" dirty="0" smtClean="0"/>
              <a:t>While also being consistent in certain key areas of expectation aka the Invisible element</a:t>
            </a:r>
          </a:p>
          <a:p>
            <a:pPr lvl="1"/>
            <a:r>
              <a:rPr lang="en-US" sz="1400" b="1" dirty="0" smtClean="0"/>
              <a:t>Wi-Fi</a:t>
            </a:r>
          </a:p>
          <a:p>
            <a:pPr lvl="1"/>
            <a:r>
              <a:rPr lang="en-US" sz="1400" b="1" dirty="0" smtClean="0"/>
              <a:t>Room comfort</a:t>
            </a:r>
          </a:p>
          <a:p>
            <a:pPr lvl="1"/>
            <a:r>
              <a:rPr lang="en-US" sz="1400" b="1" dirty="0" smtClean="0"/>
              <a:t>Meals</a:t>
            </a:r>
          </a:p>
          <a:p>
            <a:pPr lvl="1"/>
            <a:r>
              <a:rPr lang="en-US" sz="1400" b="1" dirty="0" smtClean="0"/>
              <a:t>Front </a:t>
            </a:r>
            <a:r>
              <a:rPr lang="en-US" sz="1400" b="1" dirty="0"/>
              <a:t>D</a:t>
            </a:r>
            <a:r>
              <a:rPr lang="en-US" sz="1400" b="1" dirty="0" smtClean="0"/>
              <a:t>esk Service</a:t>
            </a:r>
          </a:p>
          <a:p>
            <a:pPr lvl="1"/>
            <a:r>
              <a:rPr lang="en-US" sz="1400" b="1" dirty="0" smtClean="0"/>
              <a:t>Lighting &amp; Safety</a:t>
            </a:r>
          </a:p>
          <a:p>
            <a:pPr marL="457200" lvl="1" indent="0">
              <a:buNone/>
            </a:pPr>
            <a:endParaRPr lang="en-US" sz="1400" b="1" dirty="0" smtClean="0"/>
          </a:p>
          <a:p>
            <a:endParaRPr lang="en-US" sz="1800" b="1" dirty="0"/>
          </a:p>
          <a:p>
            <a:endParaRPr lang="en-US" sz="1800" b="1" dirty="0"/>
          </a:p>
        </p:txBody>
      </p:sp>
      <p:pic>
        <p:nvPicPr>
          <p:cNvPr id="12" name="Picture 11"/>
          <p:cNvPicPr>
            <a:picLocks noChangeAspect="1"/>
          </p:cNvPicPr>
          <p:nvPr/>
        </p:nvPicPr>
        <p:blipFill>
          <a:blip r:embed="rId2"/>
          <a:stretch>
            <a:fillRect/>
          </a:stretch>
        </p:blipFill>
        <p:spPr>
          <a:xfrm>
            <a:off x="4876792" y="4070042"/>
            <a:ext cx="3938518" cy="2787940"/>
          </a:xfrm>
          <a:prstGeom prst="rect">
            <a:avLst/>
          </a:prstGeom>
        </p:spPr>
      </p:pic>
      <p:pic>
        <p:nvPicPr>
          <p:cNvPr id="13" name="Picture 12"/>
          <p:cNvPicPr>
            <a:picLocks noChangeAspect="1"/>
          </p:cNvPicPr>
          <p:nvPr/>
        </p:nvPicPr>
        <p:blipFill>
          <a:blip r:embed="rId3"/>
          <a:stretch>
            <a:fillRect/>
          </a:stretch>
        </p:blipFill>
        <p:spPr>
          <a:xfrm>
            <a:off x="5105386" y="1240650"/>
            <a:ext cx="3867086" cy="2165568"/>
          </a:xfrm>
          <a:prstGeom prst="rect">
            <a:avLst/>
          </a:prstGeom>
        </p:spPr>
      </p:pic>
    </p:spTree>
    <p:extLst>
      <p:ext uri="{BB962C8B-B14F-4D97-AF65-F5344CB8AC3E}">
        <p14:creationId xmlns:p14="http://schemas.microsoft.com/office/powerpoint/2010/main" val="1954285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Brand Experience</a:t>
            </a:r>
            <a:br>
              <a:rPr lang="en-US" b="1" dirty="0" smtClean="0"/>
            </a:br>
            <a:r>
              <a:rPr lang="en-US" b="1" dirty="0" smtClean="0"/>
              <a:t>Starbucks</a:t>
            </a:r>
            <a:endParaRPr lang="en-US" b="1" dirty="0"/>
          </a:p>
        </p:txBody>
      </p:sp>
      <p:pic>
        <p:nvPicPr>
          <p:cNvPr id="4" name="Picture 3"/>
          <p:cNvPicPr>
            <a:picLocks noChangeAspect="1"/>
          </p:cNvPicPr>
          <p:nvPr/>
        </p:nvPicPr>
        <p:blipFill>
          <a:blip r:embed="rId2"/>
          <a:stretch>
            <a:fillRect/>
          </a:stretch>
        </p:blipFill>
        <p:spPr>
          <a:xfrm>
            <a:off x="1187624" y="1700808"/>
            <a:ext cx="7327904" cy="4169750"/>
          </a:xfrm>
          <a:prstGeom prst="rect">
            <a:avLst/>
          </a:prstGeom>
        </p:spPr>
      </p:pic>
    </p:spTree>
    <p:extLst>
      <p:ext uri="{BB962C8B-B14F-4D97-AF65-F5344CB8AC3E}">
        <p14:creationId xmlns:p14="http://schemas.microsoft.com/office/powerpoint/2010/main" val="19388573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88" y="72232"/>
            <a:ext cx="8229600" cy="1143000"/>
          </a:xfrm>
        </p:spPr>
        <p:txBody>
          <a:bodyPr/>
          <a:lstStyle/>
          <a:p>
            <a:r>
              <a:rPr lang="en-US" sz="3200" dirty="0" smtClean="0">
                <a:solidFill>
                  <a:srgbClr val="C00000"/>
                </a:solidFill>
                <a:effectLst>
                  <a:outerShdw blurRad="38100" dist="38100" dir="2700000" algn="tl">
                    <a:srgbClr val="000000">
                      <a:alpha val="43137"/>
                    </a:srgbClr>
                  </a:outerShdw>
                </a:effectLst>
              </a:rPr>
              <a:t>“How to Brand a Hotel” chapter 23 text</a:t>
            </a:r>
            <a:endParaRPr lang="en-US" sz="3200" dirty="0">
              <a:solidFill>
                <a:srgbClr val="C00000"/>
              </a:solidFill>
              <a:effectLst>
                <a:outerShdw blurRad="38100" dist="38100" dir="2700000" algn="tl">
                  <a:srgbClr val="000000">
                    <a:alpha val="43137"/>
                  </a:srgbClr>
                </a:outerShdw>
              </a:effectLst>
            </a:endParaRPr>
          </a:p>
        </p:txBody>
      </p:sp>
      <p:sp>
        <p:nvSpPr>
          <p:cNvPr id="7" name="Content Placeholder 6"/>
          <p:cNvSpPr>
            <a:spLocks noGrp="1"/>
          </p:cNvSpPr>
          <p:nvPr>
            <p:ph sz="half" idx="2"/>
          </p:nvPr>
        </p:nvSpPr>
        <p:spPr>
          <a:xfrm>
            <a:off x="382588" y="1215232"/>
            <a:ext cx="4040188" cy="3951288"/>
          </a:xfrm>
        </p:spPr>
        <p:txBody>
          <a:bodyPr/>
          <a:lstStyle/>
          <a:p>
            <a:r>
              <a:rPr lang="en-US" b="1" dirty="0" smtClean="0">
                <a:effectLst>
                  <a:outerShdw blurRad="38100" dist="38100" dir="2700000" algn="tl">
                    <a:srgbClr val="000000">
                      <a:alpha val="43137"/>
                    </a:srgbClr>
                  </a:outerShdw>
                </a:effectLst>
              </a:rPr>
              <a:t>Storytelling</a:t>
            </a:r>
          </a:p>
          <a:p>
            <a:r>
              <a:rPr lang="en-US" sz="1800" b="1" dirty="0" smtClean="0"/>
              <a:t>Create “moments of memory”</a:t>
            </a:r>
          </a:p>
          <a:p>
            <a:r>
              <a:rPr lang="en-US" sz="1800" b="1" dirty="0" smtClean="0"/>
              <a:t>Make each experience unique</a:t>
            </a:r>
          </a:p>
          <a:p>
            <a:r>
              <a:rPr lang="en-US" sz="1800" b="1" dirty="0" smtClean="0"/>
              <a:t>“The Heavenly Bed”</a:t>
            </a:r>
          </a:p>
          <a:p>
            <a:r>
              <a:rPr lang="en-US" sz="1800" b="1" dirty="0" smtClean="0"/>
              <a:t>Constantly innovate</a:t>
            </a:r>
          </a:p>
          <a:p>
            <a:r>
              <a:rPr lang="en-US" sz="1800" b="1" dirty="0" smtClean="0"/>
              <a:t>Build around a Theme   aka </a:t>
            </a:r>
            <a:r>
              <a:rPr lang="en-US" sz="1800" b="1" dirty="0" err="1" smtClean="0"/>
              <a:t>the“W</a:t>
            </a:r>
            <a:r>
              <a:rPr lang="en-US" sz="1800" b="1" dirty="0" smtClean="0"/>
              <a:t>” hotels</a:t>
            </a:r>
          </a:p>
          <a:p>
            <a:endParaRPr lang="en-US" sz="1800" b="1" dirty="0" smtClean="0"/>
          </a:p>
          <a:p>
            <a:r>
              <a:rPr lang="en-US" b="1" dirty="0" smtClean="0">
                <a:effectLst>
                  <a:outerShdw blurRad="38100" dist="38100" dir="2700000" algn="tl">
                    <a:srgbClr val="000000">
                      <a:alpha val="43137"/>
                    </a:srgbClr>
                  </a:outerShdw>
                </a:effectLst>
              </a:rPr>
              <a:t>Consistency</a:t>
            </a:r>
          </a:p>
          <a:p>
            <a:r>
              <a:rPr lang="en-US" sz="1800" b="1" dirty="0" smtClean="0"/>
              <a:t>Starwood Loyalty Program</a:t>
            </a:r>
          </a:p>
          <a:p>
            <a:r>
              <a:rPr lang="en-US" sz="1800" b="1" dirty="0" smtClean="0"/>
              <a:t>Don’t just give away free stuff</a:t>
            </a:r>
          </a:p>
          <a:p>
            <a:r>
              <a:rPr lang="en-US" sz="1800" b="1" dirty="0" smtClean="0"/>
              <a:t>Loyalty can be measured by willingness to pay a little more for the experience of your brand</a:t>
            </a:r>
          </a:p>
          <a:p>
            <a:r>
              <a:rPr lang="en-US" sz="1800" b="1" dirty="0" smtClean="0"/>
              <a:t>Make sure wherever they stay under your brand roof .. They have a consistent experience</a:t>
            </a:r>
            <a:endParaRPr lang="en-US" sz="1400" b="1" dirty="0" smtClean="0"/>
          </a:p>
          <a:p>
            <a:pPr marL="457200" lvl="1" indent="0">
              <a:buNone/>
            </a:pPr>
            <a:endParaRPr lang="en-US" sz="1400" b="1" dirty="0" smtClean="0"/>
          </a:p>
          <a:p>
            <a:endParaRPr lang="en-US" sz="1800" b="1" dirty="0"/>
          </a:p>
          <a:p>
            <a:endParaRPr lang="en-US" sz="1800" b="1" dirty="0"/>
          </a:p>
        </p:txBody>
      </p:sp>
      <p:pic>
        <p:nvPicPr>
          <p:cNvPr id="8" name="Picture 7"/>
          <p:cNvPicPr>
            <a:picLocks noChangeAspect="1"/>
          </p:cNvPicPr>
          <p:nvPr/>
        </p:nvPicPr>
        <p:blipFill>
          <a:blip r:embed="rId2"/>
          <a:stretch>
            <a:fillRect/>
          </a:stretch>
        </p:blipFill>
        <p:spPr>
          <a:xfrm>
            <a:off x="4510076" y="1066862"/>
            <a:ext cx="4558310" cy="2552654"/>
          </a:xfrm>
          <a:prstGeom prst="rect">
            <a:avLst/>
          </a:prstGeom>
        </p:spPr>
      </p:pic>
      <p:pic>
        <p:nvPicPr>
          <p:cNvPr id="9" name="Picture 8"/>
          <p:cNvPicPr>
            <a:picLocks noChangeAspect="1"/>
          </p:cNvPicPr>
          <p:nvPr/>
        </p:nvPicPr>
        <p:blipFill>
          <a:blip r:embed="rId3"/>
          <a:stretch>
            <a:fillRect/>
          </a:stretch>
        </p:blipFill>
        <p:spPr>
          <a:xfrm>
            <a:off x="5105386" y="3886188"/>
            <a:ext cx="3763653" cy="2833638"/>
          </a:xfrm>
          <a:prstGeom prst="rect">
            <a:avLst/>
          </a:prstGeom>
        </p:spPr>
      </p:pic>
    </p:spTree>
    <p:extLst>
      <p:ext uri="{BB962C8B-B14F-4D97-AF65-F5344CB8AC3E}">
        <p14:creationId xmlns:p14="http://schemas.microsoft.com/office/powerpoint/2010/main" val="20624047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33506" y="3865511"/>
            <a:ext cx="3976615" cy="2978623"/>
          </a:xfrm>
          <a:prstGeom prst="rect">
            <a:avLst/>
          </a:prstGeom>
        </p:spPr>
      </p:pic>
      <p:pic>
        <p:nvPicPr>
          <p:cNvPr id="9" name="Picture 8"/>
          <p:cNvPicPr>
            <a:picLocks noChangeAspect="1"/>
          </p:cNvPicPr>
          <p:nvPr/>
        </p:nvPicPr>
        <p:blipFill>
          <a:blip r:embed="rId3"/>
          <a:stretch>
            <a:fillRect/>
          </a:stretch>
        </p:blipFill>
        <p:spPr>
          <a:xfrm>
            <a:off x="4824472" y="381080"/>
            <a:ext cx="4319506" cy="3459047"/>
          </a:xfrm>
          <a:prstGeom prst="rect">
            <a:avLst/>
          </a:prstGeom>
        </p:spPr>
      </p:pic>
      <p:pic>
        <p:nvPicPr>
          <p:cNvPr id="12" name="Picture 11"/>
          <p:cNvPicPr>
            <a:picLocks noChangeAspect="1"/>
          </p:cNvPicPr>
          <p:nvPr/>
        </p:nvPicPr>
        <p:blipFill>
          <a:blip r:embed="rId4"/>
          <a:stretch>
            <a:fillRect/>
          </a:stretch>
        </p:blipFill>
        <p:spPr>
          <a:xfrm>
            <a:off x="5036396" y="4190006"/>
            <a:ext cx="3895657" cy="2616062"/>
          </a:xfrm>
          <a:prstGeom prst="rect">
            <a:avLst/>
          </a:prstGeom>
        </p:spPr>
      </p:pic>
      <p:pic>
        <p:nvPicPr>
          <p:cNvPr id="13" name="Picture 12"/>
          <p:cNvPicPr>
            <a:picLocks noChangeAspect="1"/>
          </p:cNvPicPr>
          <p:nvPr/>
        </p:nvPicPr>
        <p:blipFill>
          <a:blip r:embed="rId5"/>
          <a:stretch>
            <a:fillRect/>
          </a:stretch>
        </p:blipFill>
        <p:spPr>
          <a:xfrm>
            <a:off x="152516" y="393840"/>
            <a:ext cx="4567708" cy="2672265"/>
          </a:xfrm>
          <a:prstGeom prst="rect">
            <a:avLst/>
          </a:prstGeom>
        </p:spPr>
      </p:pic>
    </p:spTree>
    <p:extLst>
      <p:ext uri="{BB962C8B-B14F-4D97-AF65-F5344CB8AC3E}">
        <p14:creationId xmlns:p14="http://schemas.microsoft.com/office/powerpoint/2010/main" val="41657895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2965" y="260648"/>
            <a:ext cx="5689798" cy="2370749"/>
          </a:xfrm>
          <a:prstGeom prst="rect">
            <a:avLst/>
          </a:prstGeom>
        </p:spPr>
      </p:pic>
      <p:pic>
        <p:nvPicPr>
          <p:cNvPr id="3" name="Picture 2"/>
          <p:cNvPicPr>
            <a:picLocks noChangeAspect="1"/>
          </p:cNvPicPr>
          <p:nvPr/>
        </p:nvPicPr>
        <p:blipFill>
          <a:blip r:embed="rId3"/>
          <a:stretch>
            <a:fillRect/>
          </a:stretch>
        </p:blipFill>
        <p:spPr>
          <a:xfrm>
            <a:off x="3347864" y="2847421"/>
            <a:ext cx="5193927" cy="3890432"/>
          </a:xfrm>
          <a:prstGeom prst="rect">
            <a:avLst/>
          </a:prstGeom>
        </p:spPr>
      </p:pic>
    </p:spTree>
    <p:extLst>
      <p:ext uri="{BB962C8B-B14F-4D97-AF65-F5344CB8AC3E}">
        <p14:creationId xmlns:p14="http://schemas.microsoft.com/office/powerpoint/2010/main" val="42192088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5952" y="188640"/>
            <a:ext cx="8142472" cy="6098995"/>
          </a:xfrm>
          <a:prstGeom prst="rect">
            <a:avLst/>
          </a:prstGeom>
        </p:spPr>
      </p:pic>
    </p:spTree>
    <p:extLst>
      <p:ext uri="{BB962C8B-B14F-4D97-AF65-F5344CB8AC3E}">
        <p14:creationId xmlns:p14="http://schemas.microsoft.com/office/powerpoint/2010/main" val="11312031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260648"/>
            <a:ext cx="9201564" cy="5734777"/>
          </a:xfrm>
          <a:prstGeom prst="rect">
            <a:avLst/>
          </a:prstGeom>
        </p:spPr>
      </p:pic>
    </p:spTree>
    <p:extLst>
      <p:ext uri="{BB962C8B-B14F-4D97-AF65-F5344CB8AC3E}">
        <p14:creationId xmlns:p14="http://schemas.microsoft.com/office/powerpoint/2010/main" val="1001550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34737"/>
            <a:ext cx="5596373" cy="3497733"/>
          </a:xfrm>
          <a:prstGeom prst="rect">
            <a:avLst/>
          </a:prstGeom>
        </p:spPr>
      </p:pic>
      <p:pic>
        <p:nvPicPr>
          <p:cNvPr id="3" name="Picture 2"/>
          <p:cNvPicPr>
            <a:picLocks noChangeAspect="1"/>
          </p:cNvPicPr>
          <p:nvPr/>
        </p:nvPicPr>
        <p:blipFill>
          <a:blip r:embed="rId3"/>
          <a:stretch>
            <a:fillRect/>
          </a:stretch>
        </p:blipFill>
        <p:spPr>
          <a:xfrm>
            <a:off x="3491880" y="2924944"/>
            <a:ext cx="5312990" cy="3329973"/>
          </a:xfrm>
          <a:prstGeom prst="rect">
            <a:avLst/>
          </a:prstGeom>
        </p:spPr>
      </p:pic>
    </p:spTree>
    <p:extLst>
      <p:ext uri="{BB962C8B-B14F-4D97-AF65-F5344CB8AC3E}">
        <p14:creationId xmlns:p14="http://schemas.microsoft.com/office/powerpoint/2010/main" val="24722602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7584" y="188640"/>
            <a:ext cx="7423919" cy="1984273"/>
          </a:xfrm>
          <a:prstGeom prst="rect">
            <a:avLst/>
          </a:prstGeom>
        </p:spPr>
      </p:pic>
      <p:pic>
        <p:nvPicPr>
          <p:cNvPr id="6" name="Picture 5"/>
          <p:cNvPicPr>
            <a:picLocks noChangeAspect="1"/>
          </p:cNvPicPr>
          <p:nvPr/>
        </p:nvPicPr>
        <p:blipFill>
          <a:blip r:embed="rId3"/>
          <a:stretch>
            <a:fillRect/>
          </a:stretch>
        </p:blipFill>
        <p:spPr>
          <a:xfrm>
            <a:off x="3419872" y="2564904"/>
            <a:ext cx="5342135" cy="3554948"/>
          </a:xfrm>
          <a:prstGeom prst="rect">
            <a:avLst/>
          </a:prstGeom>
        </p:spPr>
      </p:pic>
    </p:spTree>
    <p:extLst>
      <p:ext uri="{BB962C8B-B14F-4D97-AF65-F5344CB8AC3E}">
        <p14:creationId xmlns:p14="http://schemas.microsoft.com/office/powerpoint/2010/main" val="11606543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1600" y="332656"/>
            <a:ext cx="7343378" cy="5083877"/>
          </a:xfrm>
          <a:prstGeom prst="rect">
            <a:avLst/>
          </a:prstGeom>
        </p:spPr>
      </p:pic>
    </p:spTree>
    <p:extLst>
      <p:ext uri="{BB962C8B-B14F-4D97-AF65-F5344CB8AC3E}">
        <p14:creationId xmlns:p14="http://schemas.microsoft.com/office/powerpoint/2010/main" val="18905642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99992" y="548680"/>
            <a:ext cx="3924448" cy="5544061"/>
          </a:xfrm>
          <a:prstGeom prst="rect">
            <a:avLst/>
          </a:prstGeom>
        </p:spPr>
      </p:pic>
      <p:pic>
        <p:nvPicPr>
          <p:cNvPr id="3" name="Picture 2"/>
          <p:cNvPicPr>
            <a:picLocks noChangeAspect="1"/>
          </p:cNvPicPr>
          <p:nvPr/>
        </p:nvPicPr>
        <p:blipFill>
          <a:blip r:embed="rId3"/>
          <a:stretch>
            <a:fillRect/>
          </a:stretch>
        </p:blipFill>
        <p:spPr>
          <a:xfrm>
            <a:off x="323528" y="188640"/>
            <a:ext cx="3822897" cy="5400600"/>
          </a:xfrm>
          <a:prstGeom prst="rect">
            <a:avLst/>
          </a:prstGeom>
        </p:spPr>
      </p:pic>
    </p:spTree>
    <p:extLst>
      <p:ext uri="{BB962C8B-B14F-4D97-AF65-F5344CB8AC3E}">
        <p14:creationId xmlns:p14="http://schemas.microsoft.com/office/powerpoint/2010/main" val="29958212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764704"/>
            <a:ext cx="8393985" cy="2856135"/>
          </a:xfrm>
          <a:prstGeom prst="rect">
            <a:avLst/>
          </a:prstGeom>
        </p:spPr>
      </p:pic>
    </p:spTree>
    <p:extLst>
      <p:ext uri="{BB962C8B-B14F-4D97-AF65-F5344CB8AC3E}">
        <p14:creationId xmlns:p14="http://schemas.microsoft.com/office/powerpoint/2010/main" val="607175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54252" y="121535"/>
            <a:ext cx="4572000" cy="646331"/>
          </a:xfrm>
          <a:prstGeom prst="rect">
            <a:avLst/>
          </a:prstGeom>
        </p:spPr>
        <p:txBody>
          <a:bodyPr>
            <a:spAutoFit/>
          </a:bodyPr>
          <a:lstStyle/>
          <a:p>
            <a:r>
              <a:rPr lang="en-US" b="1" dirty="0"/>
              <a:t>Create your Own Starbucks Signature – New Logo, New Brand Experience</a:t>
            </a:r>
            <a:endParaRPr lang="en-US" dirty="0"/>
          </a:p>
        </p:txBody>
      </p:sp>
      <p:sp>
        <p:nvSpPr>
          <p:cNvPr id="5" name="Rectangle 4"/>
          <p:cNvSpPr/>
          <p:nvPr/>
        </p:nvSpPr>
        <p:spPr>
          <a:xfrm>
            <a:off x="19775" y="762963"/>
            <a:ext cx="4572000" cy="5078313"/>
          </a:xfrm>
          <a:prstGeom prst="rect">
            <a:avLst/>
          </a:prstGeom>
        </p:spPr>
        <p:txBody>
          <a:bodyPr>
            <a:spAutoFit/>
          </a:bodyPr>
          <a:lstStyle/>
          <a:p>
            <a:r>
              <a:rPr lang="en-US" b="1" dirty="0"/>
              <a:t>This online application allows you to create your customized drink online, of course displayed in the new Starbucks cup adorning the new logo. After you’re done completing the 8 steps (yes 8 ) of creating your drink (type of drink, size, number of expresso shots, </a:t>
            </a:r>
            <a:r>
              <a:rPr lang="en-US" b="1" dirty="0" err="1"/>
              <a:t>flavour</a:t>
            </a:r>
            <a:r>
              <a:rPr lang="en-US" b="1" dirty="0"/>
              <a:t> of drink, milk choice, preparation of drink and toppings) you are shown your Starbucks signature – the typical markings on your cup for your customized order. You can then personalize your drinks name, and share it on Facebook with your friends allowing you to show them what you’re drinking (hopefully sparking them to surprise you with a drink in the future) and in turn what their drinking.</a:t>
            </a:r>
          </a:p>
        </p:txBody>
      </p:sp>
      <p:sp>
        <p:nvSpPr>
          <p:cNvPr id="7" name="Rectangle 6"/>
          <p:cNvSpPr/>
          <p:nvPr/>
        </p:nvSpPr>
        <p:spPr>
          <a:xfrm>
            <a:off x="4932040" y="1878215"/>
            <a:ext cx="3816424" cy="4031873"/>
          </a:xfrm>
          <a:prstGeom prst="rect">
            <a:avLst/>
          </a:prstGeom>
        </p:spPr>
        <p:txBody>
          <a:bodyPr wrap="square">
            <a:spAutoFit/>
          </a:bodyPr>
          <a:lstStyle/>
          <a:p>
            <a:r>
              <a:rPr lang="en-US" b="1" dirty="0"/>
              <a:t>It’s a very interactive campaign that allows </a:t>
            </a:r>
            <a:r>
              <a:rPr lang="en-US" b="1" dirty="0" err="1"/>
              <a:t>Starbuckers</a:t>
            </a:r>
            <a:r>
              <a:rPr lang="en-US" b="1" dirty="0"/>
              <a:t> to directly experience Starbucks’ new brand image. It even helps guide them through the brand experience with the “show me how to order this drink” option for the newbies.</a:t>
            </a:r>
          </a:p>
          <a:p>
            <a:r>
              <a:rPr lang="en-US" b="1" dirty="0"/>
              <a:t>To create your own signature or view this app: </a:t>
            </a:r>
            <a:endParaRPr lang="en-US" b="1" dirty="0" smtClean="0"/>
          </a:p>
          <a:p>
            <a:endParaRPr lang="en-US" b="1" dirty="0"/>
          </a:p>
          <a:p>
            <a:endParaRPr lang="en-US" b="1" dirty="0" smtClean="0"/>
          </a:p>
          <a:p>
            <a:r>
              <a:rPr lang="en-US" sz="2000" b="1" dirty="0" smtClean="0"/>
              <a:t>http</a:t>
            </a:r>
            <a:r>
              <a:rPr lang="en-US" sz="2000" b="1" dirty="0"/>
              <a:t>://www.mystarbuckssignature.com/#step00</a:t>
            </a:r>
          </a:p>
        </p:txBody>
      </p:sp>
      <p:sp>
        <p:nvSpPr>
          <p:cNvPr id="8" name="Rectangle 7"/>
          <p:cNvSpPr/>
          <p:nvPr/>
        </p:nvSpPr>
        <p:spPr>
          <a:xfrm>
            <a:off x="395536" y="5917234"/>
            <a:ext cx="5112568" cy="923330"/>
          </a:xfrm>
          <a:prstGeom prst="rect">
            <a:avLst/>
          </a:prstGeom>
        </p:spPr>
        <p:txBody>
          <a:bodyPr wrap="square">
            <a:spAutoFit/>
          </a:bodyPr>
          <a:lstStyle/>
          <a:p>
            <a:r>
              <a:rPr lang="en-US" b="1" dirty="0">
                <a:solidFill>
                  <a:srgbClr val="FF0000"/>
                </a:solidFill>
              </a:rPr>
              <a:t>https://brandiary.wordpress.com/2011/03/09/create-your-own-starbucks-signature-new-logo-new-brand-experience/</a:t>
            </a:r>
          </a:p>
        </p:txBody>
      </p:sp>
      <p:sp>
        <p:nvSpPr>
          <p:cNvPr id="9" name="Rectangle 8"/>
          <p:cNvSpPr/>
          <p:nvPr/>
        </p:nvSpPr>
        <p:spPr>
          <a:xfrm>
            <a:off x="5220072" y="741630"/>
            <a:ext cx="3528392" cy="707886"/>
          </a:xfrm>
          <a:prstGeom prst="rect">
            <a:avLst/>
          </a:prstGeom>
        </p:spPr>
        <p:txBody>
          <a:bodyPr wrap="square">
            <a:spAutoFit/>
          </a:bodyPr>
          <a:lstStyle/>
          <a:p>
            <a:r>
              <a:rPr lang="en-US" sz="2000" b="1" dirty="0" err="1">
                <a:hlinkClick r:id="rId2"/>
              </a:rPr>
              <a:t>brandiary</a:t>
            </a:r>
            <a:r>
              <a:rPr lang="en-US" sz="2000" b="1" dirty="0">
                <a:hlinkClick r:id="rId2"/>
              </a:rPr>
              <a:t> </a:t>
            </a:r>
            <a:endParaRPr lang="en-US" sz="2000" b="1" dirty="0"/>
          </a:p>
          <a:p>
            <a:r>
              <a:rPr lang="en-US" sz="2000" b="1" dirty="0"/>
              <a:t>personal brand journal</a:t>
            </a:r>
          </a:p>
        </p:txBody>
      </p:sp>
    </p:spTree>
    <p:extLst>
      <p:ext uri="{BB962C8B-B14F-4D97-AF65-F5344CB8AC3E}">
        <p14:creationId xmlns:p14="http://schemas.microsoft.com/office/powerpoint/2010/main" val="42139945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28974" y="2576512"/>
            <a:ext cx="5519489" cy="3503505"/>
          </a:xfrm>
          <a:prstGeom prst="rect">
            <a:avLst/>
          </a:prstGeom>
        </p:spPr>
      </p:pic>
      <p:pic>
        <p:nvPicPr>
          <p:cNvPr id="6" name="Picture 5"/>
          <p:cNvPicPr>
            <a:picLocks noChangeAspect="1"/>
          </p:cNvPicPr>
          <p:nvPr/>
        </p:nvPicPr>
        <p:blipFill>
          <a:blip r:embed="rId3"/>
          <a:stretch>
            <a:fillRect/>
          </a:stretch>
        </p:blipFill>
        <p:spPr>
          <a:xfrm>
            <a:off x="467544" y="260648"/>
            <a:ext cx="4681118" cy="3103785"/>
          </a:xfrm>
          <a:prstGeom prst="rect">
            <a:avLst/>
          </a:prstGeom>
        </p:spPr>
      </p:pic>
    </p:spTree>
    <p:extLst>
      <p:ext uri="{BB962C8B-B14F-4D97-AF65-F5344CB8AC3E}">
        <p14:creationId xmlns:p14="http://schemas.microsoft.com/office/powerpoint/2010/main" val="29581752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19672" y="260648"/>
            <a:ext cx="6520879" cy="4884365"/>
          </a:xfrm>
          <a:prstGeom prst="rect">
            <a:avLst/>
          </a:prstGeom>
        </p:spPr>
      </p:pic>
    </p:spTree>
    <p:extLst>
      <p:ext uri="{BB962C8B-B14F-4D97-AF65-F5344CB8AC3E}">
        <p14:creationId xmlns:p14="http://schemas.microsoft.com/office/powerpoint/2010/main" val="3924181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7218" y="620688"/>
            <a:ext cx="7151125" cy="4952816"/>
          </a:xfrm>
          <a:prstGeom prst="rect">
            <a:avLst/>
          </a:prstGeom>
        </p:spPr>
      </p:pic>
    </p:spTree>
    <p:extLst>
      <p:ext uri="{BB962C8B-B14F-4D97-AF65-F5344CB8AC3E}">
        <p14:creationId xmlns:p14="http://schemas.microsoft.com/office/powerpoint/2010/main" val="15948128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260647"/>
            <a:ext cx="8208912" cy="6148761"/>
          </a:xfrm>
          <a:prstGeom prst="rect">
            <a:avLst/>
          </a:prstGeom>
        </p:spPr>
      </p:pic>
    </p:spTree>
    <p:extLst>
      <p:ext uri="{BB962C8B-B14F-4D97-AF65-F5344CB8AC3E}">
        <p14:creationId xmlns:p14="http://schemas.microsoft.com/office/powerpoint/2010/main" val="39049696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260648"/>
            <a:ext cx="8574553" cy="5492596"/>
          </a:xfrm>
          <a:prstGeom prst="rect">
            <a:avLst/>
          </a:prstGeom>
        </p:spPr>
      </p:pic>
    </p:spTree>
    <p:extLst>
      <p:ext uri="{BB962C8B-B14F-4D97-AF65-F5344CB8AC3E}">
        <p14:creationId xmlns:p14="http://schemas.microsoft.com/office/powerpoint/2010/main" val="20112995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650" y="5638743"/>
            <a:ext cx="7784966" cy="1169551"/>
          </a:xfrm>
          <a:prstGeom prst="rect">
            <a:avLst/>
          </a:prstGeom>
          <a:noFill/>
        </p:spPr>
        <p:txBody>
          <a:bodyPr wrap="square" lIns="91440" tIns="45720" rIns="91440" bIns="45720">
            <a:spAutoFit/>
          </a:bodyPr>
          <a:lstStyle/>
          <a:p>
            <a:pPr algn="ctr"/>
            <a:r>
              <a:rPr lang="en-US" sz="28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Marriott Importing European</a:t>
            </a:r>
          </a:p>
          <a:p>
            <a:pPr algn="ctr"/>
            <a:r>
              <a:rPr lang="en-US" sz="2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Hotel Brand to US to Entice </a:t>
            </a:r>
            <a:r>
              <a:rPr lang="en-US" sz="28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Millennials</a:t>
            </a:r>
          </a:p>
          <a:p>
            <a:pPr algn="ctr"/>
            <a:r>
              <a:rPr lang="en-US" sz="1400" b="1" i="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http://www.brandchannel.com/home/post/2013/06/03/Marriott-AC-Hotels-060313.aspx</a:t>
            </a:r>
            <a:endParaRPr lang="en-US" sz="1400" b="1" i="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9" name="Rectangle 8"/>
          <p:cNvSpPr/>
          <p:nvPr/>
        </p:nvSpPr>
        <p:spPr>
          <a:xfrm>
            <a:off x="228714" y="457278"/>
            <a:ext cx="3886098" cy="2590732"/>
          </a:xfrm>
          <a:prstGeom prst="rect">
            <a:avLst/>
          </a:prstGeom>
        </p:spPr>
        <p:txBody>
          <a:bodyPr wrap="square">
            <a:spAutoFit/>
          </a:bodyPr>
          <a:lstStyle/>
          <a:p>
            <a:r>
              <a:rPr lang="en-US" b="1" dirty="0"/>
              <a:t>Marriott is making another bid for Millennial travelers as it announces plans to import its European-based hotel chain, AC, to America. Earlier this year, Marriott introduced a partnership with IKEA for a new hotel brand called </a:t>
            </a:r>
            <a:r>
              <a:rPr lang="en-US" b="1" dirty="0" err="1"/>
              <a:t>Moxy</a:t>
            </a:r>
            <a:r>
              <a:rPr lang="en-US" b="1" dirty="0"/>
              <a:t>, which will cater to Millennials across Europe. </a:t>
            </a:r>
          </a:p>
        </p:txBody>
      </p:sp>
      <p:sp>
        <p:nvSpPr>
          <p:cNvPr id="10" name="Rectangle 9"/>
          <p:cNvSpPr/>
          <p:nvPr/>
        </p:nvSpPr>
        <p:spPr>
          <a:xfrm>
            <a:off x="4483112" y="457278"/>
            <a:ext cx="4572000" cy="2554545"/>
          </a:xfrm>
          <a:prstGeom prst="rect">
            <a:avLst/>
          </a:prstGeom>
        </p:spPr>
        <p:txBody>
          <a:bodyPr>
            <a:spAutoFit/>
          </a:bodyPr>
          <a:lstStyle/>
          <a:p>
            <a:r>
              <a:rPr lang="en-US" sz="1600" b="1" dirty="0"/>
              <a:t>AC Hotels, which is based in Madrid, was bought by Marriott back in 2010 and rechristened AC Hotels by Marriott, HotelChatter.com reports. The hope was that it would help Marriott expand its footprint across that continent, </a:t>
            </a:r>
            <a:r>
              <a:rPr lang="en-US" sz="1600" b="1" i="1" dirty="0"/>
              <a:t>USA Today</a:t>
            </a:r>
            <a:r>
              <a:rPr lang="en-US" sz="1600" b="1" dirty="0"/>
              <a:t> </a:t>
            </a:r>
            <a:r>
              <a:rPr lang="en-US" sz="1600" b="1" dirty="0">
                <a:hlinkClick r:id="rId2"/>
              </a:rPr>
              <a:t>reports</a:t>
            </a:r>
            <a:r>
              <a:rPr lang="en-US" sz="1600" b="1" dirty="0"/>
              <a:t>. That’s resulted in 79 AC Hotels by Marriott across Spain, Portugal, France and Italy. Now it’s looking to do the same in the States with a plan for 200 more in the next 10 years</a:t>
            </a:r>
          </a:p>
        </p:txBody>
      </p:sp>
      <p:pic>
        <p:nvPicPr>
          <p:cNvPr id="11" name="Picture 10"/>
          <p:cNvPicPr>
            <a:picLocks noChangeAspect="1"/>
          </p:cNvPicPr>
          <p:nvPr/>
        </p:nvPicPr>
        <p:blipFill>
          <a:blip r:embed="rId3"/>
          <a:stretch>
            <a:fillRect/>
          </a:stretch>
        </p:blipFill>
        <p:spPr>
          <a:xfrm>
            <a:off x="1351828" y="3195287"/>
            <a:ext cx="6262568" cy="2505027"/>
          </a:xfrm>
          <a:prstGeom prst="rect">
            <a:avLst/>
          </a:prstGeom>
        </p:spPr>
      </p:pic>
    </p:spTree>
    <p:extLst>
      <p:ext uri="{BB962C8B-B14F-4D97-AF65-F5344CB8AC3E}">
        <p14:creationId xmlns:p14="http://schemas.microsoft.com/office/powerpoint/2010/main" val="22985822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714" y="459660"/>
            <a:ext cx="4572000" cy="1754326"/>
          </a:xfrm>
          <a:prstGeom prst="rect">
            <a:avLst/>
          </a:prstGeom>
        </p:spPr>
        <p:txBody>
          <a:bodyPr>
            <a:spAutoFit/>
          </a:bodyPr>
          <a:lstStyle/>
          <a:p>
            <a:r>
              <a:rPr lang="en-US" b="1" dirty="0"/>
              <a:t>It's the right time to bring it to the US," says Brian King, global brand officer for Marriott Endorsed Brands, according to </a:t>
            </a:r>
            <a:r>
              <a:rPr lang="en-US" b="1" i="1" dirty="0"/>
              <a:t>USA Today</a:t>
            </a:r>
            <a:r>
              <a:rPr lang="en-US" b="1" dirty="0"/>
              <a:t>. "You import wine and you import cars. We're going to import a hotel brand."</a:t>
            </a:r>
          </a:p>
        </p:txBody>
      </p:sp>
      <p:sp>
        <p:nvSpPr>
          <p:cNvPr id="3" name="Rectangle 2"/>
          <p:cNvSpPr/>
          <p:nvPr/>
        </p:nvSpPr>
        <p:spPr>
          <a:xfrm>
            <a:off x="5029188" y="463878"/>
            <a:ext cx="3992562" cy="2585323"/>
          </a:xfrm>
          <a:prstGeom prst="rect">
            <a:avLst/>
          </a:prstGeom>
        </p:spPr>
        <p:txBody>
          <a:bodyPr wrap="square">
            <a:spAutoFit/>
          </a:bodyPr>
          <a:lstStyle/>
          <a:p>
            <a:r>
              <a:rPr lang="en-US" b="1" dirty="0"/>
              <a:t>If Marriott can lock up a good portion of Millennial business travelers, it could mean a big boost to revenue. According to research done by the hotelier, “business travelers ages 21 to 49 who make three or more business trips a year spend $34 billion on hotel rooms,” </a:t>
            </a:r>
            <a:r>
              <a:rPr lang="en-US" b="1" i="1" dirty="0"/>
              <a:t>USA Today</a:t>
            </a:r>
            <a:r>
              <a:rPr lang="en-US" b="1" dirty="0"/>
              <a:t> notes.</a:t>
            </a:r>
          </a:p>
        </p:txBody>
      </p:sp>
      <p:pic>
        <p:nvPicPr>
          <p:cNvPr id="5" name="Picture 4"/>
          <p:cNvPicPr>
            <a:picLocks noChangeAspect="1"/>
          </p:cNvPicPr>
          <p:nvPr/>
        </p:nvPicPr>
        <p:blipFill>
          <a:blip r:embed="rId2"/>
          <a:stretch>
            <a:fillRect/>
          </a:stretch>
        </p:blipFill>
        <p:spPr>
          <a:xfrm>
            <a:off x="228714" y="3798493"/>
            <a:ext cx="4399062" cy="3046757"/>
          </a:xfrm>
          <a:prstGeom prst="rect">
            <a:avLst/>
          </a:prstGeom>
        </p:spPr>
      </p:pic>
      <p:pic>
        <p:nvPicPr>
          <p:cNvPr id="6" name="Picture 5"/>
          <p:cNvPicPr>
            <a:picLocks noChangeAspect="1"/>
          </p:cNvPicPr>
          <p:nvPr/>
        </p:nvPicPr>
        <p:blipFill>
          <a:blip r:embed="rId3"/>
          <a:stretch>
            <a:fillRect/>
          </a:stretch>
        </p:blipFill>
        <p:spPr>
          <a:xfrm>
            <a:off x="4800714" y="3962386"/>
            <a:ext cx="3990905" cy="2598395"/>
          </a:xfrm>
          <a:prstGeom prst="rect">
            <a:avLst/>
          </a:prstGeom>
        </p:spPr>
      </p:pic>
    </p:spTree>
    <p:extLst>
      <p:ext uri="{BB962C8B-B14F-4D97-AF65-F5344CB8AC3E}">
        <p14:creationId xmlns:p14="http://schemas.microsoft.com/office/powerpoint/2010/main" val="26851032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516" y="228684"/>
            <a:ext cx="3428910" cy="3539430"/>
          </a:xfrm>
          <a:prstGeom prst="rect">
            <a:avLst/>
          </a:prstGeom>
        </p:spPr>
        <p:txBody>
          <a:bodyPr wrap="square">
            <a:spAutoFit/>
          </a:bodyPr>
          <a:lstStyle/>
          <a:p>
            <a:r>
              <a:rPr lang="en-US" sz="1600" b="1" dirty="0"/>
              <a:t>The way AC designers see it, Millennials like a sleek design, free </a:t>
            </a:r>
            <a:r>
              <a:rPr lang="en-US" sz="1600" b="1" dirty="0" err="1"/>
              <a:t>WiFi</a:t>
            </a:r>
            <a:r>
              <a:rPr lang="en-US" sz="1600" b="1" dirty="0"/>
              <a:t> and communal eating and working areas. Each hotel will feature the AC Library, “offering wide communal tables for working and socializing along with locally relevant reading materials” as well as a lounge. Folks who aren’t staying at the hotel can even use the AC Library if they book space ahead of time on Marriott’s new Workspace on Demand.</a:t>
            </a:r>
          </a:p>
        </p:txBody>
      </p:sp>
      <p:sp>
        <p:nvSpPr>
          <p:cNvPr id="5" name="Rectangle 4"/>
          <p:cNvSpPr/>
          <p:nvPr/>
        </p:nvSpPr>
        <p:spPr>
          <a:xfrm>
            <a:off x="4648198" y="228684"/>
            <a:ext cx="4267208" cy="3046988"/>
          </a:xfrm>
          <a:prstGeom prst="rect">
            <a:avLst/>
          </a:prstGeom>
        </p:spPr>
        <p:txBody>
          <a:bodyPr wrap="square">
            <a:spAutoFit/>
          </a:bodyPr>
          <a:lstStyle/>
          <a:p>
            <a:r>
              <a:rPr lang="en-US" sz="1600" b="1" dirty="0"/>
              <a:t>Of course, other hoteliers are after that demographic as well, such as Starwood's Aloft, IHG's Hotel Indigo, and Tommie, which was announced by Commune Hotels &amp; Resorts last week. "There are multiple brands that are capitalizing on the Millennial demand growth with smart design and advanced technology," </a:t>
            </a:r>
            <a:r>
              <a:rPr lang="en-US" sz="1600" b="1" dirty="0" err="1"/>
              <a:t>Chekitan</a:t>
            </a:r>
            <a:r>
              <a:rPr lang="en-US" sz="1600" b="1" dirty="0"/>
              <a:t> Dev, an associate professor at Cornell University's School of Hotel Administration, told </a:t>
            </a:r>
            <a:r>
              <a:rPr lang="en-US" sz="1600" b="1" i="1" dirty="0"/>
              <a:t>USA Today</a:t>
            </a:r>
            <a:r>
              <a:rPr lang="en-US" sz="1600" b="1" dirty="0"/>
              <a:t>. "This space is expected to grow</a:t>
            </a:r>
          </a:p>
        </p:txBody>
      </p:sp>
      <p:pic>
        <p:nvPicPr>
          <p:cNvPr id="6" name="Picture 5"/>
          <p:cNvPicPr>
            <a:picLocks noChangeAspect="1"/>
          </p:cNvPicPr>
          <p:nvPr/>
        </p:nvPicPr>
        <p:blipFill>
          <a:blip r:embed="rId2"/>
          <a:stretch>
            <a:fillRect/>
          </a:stretch>
        </p:blipFill>
        <p:spPr>
          <a:xfrm>
            <a:off x="3124238" y="3275672"/>
            <a:ext cx="5867420" cy="3785432"/>
          </a:xfrm>
          <a:prstGeom prst="rect">
            <a:avLst/>
          </a:prstGeom>
        </p:spPr>
      </p:pic>
    </p:spTree>
    <p:extLst>
      <p:ext uri="{BB962C8B-B14F-4D97-AF65-F5344CB8AC3E}">
        <p14:creationId xmlns:p14="http://schemas.microsoft.com/office/powerpoint/2010/main" val="30122619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Relationship Branding</a:t>
            </a:r>
            <a:endParaRPr lang="en-US" b="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355965" y="1268760"/>
            <a:ext cx="8321935" cy="4121836"/>
          </a:xfrm>
          <a:prstGeom prst="rect">
            <a:avLst/>
          </a:prstGeom>
        </p:spPr>
      </p:pic>
    </p:spTree>
    <p:extLst>
      <p:ext uri="{BB962C8B-B14F-4D97-AF65-F5344CB8AC3E}">
        <p14:creationId xmlns:p14="http://schemas.microsoft.com/office/powerpoint/2010/main" val="99569660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Brand Relationship Cycle</a:t>
            </a:r>
            <a:endParaRPr lang="en-US" b="1" dirty="0"/>
          </a:p>
        </p:txBody>
      </p:sp>
      <p:pic>
        <p:nvPicPr>
          <p:cNvPr id="4" name="Picture 3"/>
          <p:cNvPicPr>
            <a:picLocks noChangeAspect="1"/>
          </p:cNvPicPr>
          <p:nvPr/>
        </p:nvPicPr>
        <p:blipFill>
          <a:blip r:embed="rId2"/>
          <a:stretch>
            <a:fillRect/>
          </a:stretch>
        </p:blipFill>
        <p:spPr>
          <a:xfrm>
            <a:off x="491140" y="1196752"/>
            <a:ext cx="7620000" cy="4762500"/>
          </a:xfrm>
          <a:prstGeom prst="rect">
            <a:avLst/>
          </a:prstGeom>
        </p:spPr>
      </p:pic>
    </p:spTree>
    <p:extLst>
      <p:ext uri="{BB962C8B-B14F-4D97-AF65-F5344CB8AC3E}">
        <p14:creationId xmlns:p14="http://schemas.microsoft.com/office/powerpoint/2010/main" val="2197329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3568" y="1556792"/>
            <a:ext cx="7741804" cy="3697014"/>
          </a:xfrm>
          <a:prstGeom prst="rect">
            <a:avLst/>
          </a:prstGeom>
        </p:spPr>
      </p:pic>
      <p:sp>
        <p:nvSpPr>
          <p:cNvPr id="7" name="Title 6"/>
          <p:cNvSpPr>
            <a:spLocks noGrp="1"/>
          </p:cNvSpPr>
          <p:nvPr>
            <p:ph type="title"/>
          </p:nvPr>
        </p:nvSpPr>
        <p:spPr>
          <a:xfrm>
            <a:off x="323528" y="66055"/>
            <a:ext cx="8229600" cy="1143000"/>
          </a:xfrm>
        </p:spPr>
        <p:txBody>
          <a:bodyPr/>
          <a:lstStyle/>
          <a:p>
            <a:r>
              <a:rPr lang="en-US" sz="3200" b="1" dirty="0" smtClean="0"/>
              <a:t>Brand Experience – customers </a:t>
            </a:r>
            <a:r>
              <a:rPr lang="en-US" sz="3200" b="1" dirty="0"/>
              <a:t>m</a:t>
            </a:r>
            <a:r>
              <a:rPr lang="en-US" sz="3200" b="1" dirty="0" smtClean="0"/>
              <a:t>ay be aware of you but are they engaged?</a:t>
            </a:r>
            <a:endParaRPr lang="en-US" sz="3200" b="1" dirty="0"/>
          </a:p>
        </p:txBody>
      </p:sp>
      <p:pic>
        <p:nvPicPr>
          <p:cNvPr id="8" name="Picture 7"/>
          <p:cNvPicPr>
            <a:picLocks noChangeAspect="1"/>
          </p:cNvPicPr>
          <p:nvPr/>
        </p:nvPicPr>
        <p:blipFill>
          <a:blip r:embed="rId3"/>
          <a:stretch>
            <a:fillRect/>
          </a:stretch>
        </p:blipFill>
        <p:spPr>
          <a:xfrm>
            <a:off x="5220072" y="5949280"/>
            <a:ext cx="3771900" cy="762000"/>
          </a:xfrm>
          <a:prstGeom prst="rect">
            <a:avLst/>
          </a:prstGeom>
        </p:spPr>
      </p:pic>
    </p:spTree>
    <p:extLst>
      <p:ext uri="{BB962C8B-B14F-4D97-AF65-F5344CB8AC3E}">
        <p14:creationId xmlns:p14="http://schemas.microsoft.com/office/powerpoint/2010/main" val="38635426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Brand Relationship Arc</a:t>
            </a:r>
            <a:endParaRPr lang="en-US" b="1" dirty="0"/>
          </a:p>
        </p:txBody>
      </p:sp>
      <p:pic>
        <p:nvPicPr>
          <p:cNvPr id="4" name="Picture 3"/>
          <p:cNvPicPr>
            <a:picLocks noChangeAspect="1"/>
          </p:cNvPicPr>
          <p:nvPr/>
        </p:nvPicPr>
        <p:blipFill>
          <a:blip r:embed="rId2"/>
          <a:stretch>
            <a:fillRect/>
          </a:stretch>
        </p:blipFill>
        <p:spPr>
          <a:xfrm>
            <a:off x="152932" y="1196752"/>
            <a:ext cx="8533868" cy="4459634"/>
          </a:xfrm>
          <a:prstGeom prst="rect">
            <a:avLst/>
          </a:prstGeom>
        </p:spPr>
      </p:pic>
      <p:sp>
        <p:nvSpPr>
          <p:cNvPr id="6" name="Rectangle 5"/>
          <p:cNvSpPr/>
          <p:nvPr/>
        </p:nvSpPr>
        <p:spPr>
          <a:xfrm>
            <a:off x="899592" y="6210910"/>
            <a:ext cx="5112568" cy="646331"/>
          </a:xfrm>
          <a:prstGeom prst="rect">
            <a:avLst/>
          </a:prstGeom>
        </p:spPr>
        <p:txBody>
          <a:bodyPr wrap="square">
            <a:spAutoFit/>
          </a:bodyPr>
          <a:lstStyle/>
          <a:p>
            <a:r>
              <a:rPr lang="en-US" b="1" dirty="0"/>
              <a:t>http://knowledge.wharton.upenn.edu/article/pg-moved-brand-arc-win-gold-medal-sochi/</a:t>
            </a:r>
          </a:p>
        </p:txBody>
      </p:sp>
      <p:pic>
        <p:nvPicPr>
          <p:cNvPr id="3" name="Picture 2"/>
          <p:cNvPicPr>
            <a:picLocks noChangeAspect="1"/>
          </p:cNvPicPr>
          <p:nvPr/>
        </p:nvPicPr>
        <p:blipFill>
          <a:blip r:embed="rId3"/>
          <a:stretch>
            <a:fillRect/>
          </a:stretch>
        </p:blipFill>
        <p:spPr>
          <a:xfrm>
            <a:off x="4932040" y="4504898"/>
            <a:ext cx="3457575" cy="952500"/>
          </a:xfrm>
          <a:prstGeom prst="rect">
            <a:avLst/>
          </a:prstGeom>
        </p:spPr>
      </p:pic>
    </p:spTree>
    <p:extLst>
      <p:ext uri="{BB962C8B-B14F-4D97-AF65-F5344CB8AC3E}">
        <p14:creationId xmlns:p14="http://schemas.microsoft.com/office/powerpoint/2010/main" val="31585277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Brand Relationship Arc</a:t>
            </a:r>
            <a:endParaRPr lang="en-US" b="1" dirty="0"/>
          </a:p>
        </p:txBody>
      </p:sp>
      <p:pic>
        <p:nvPicPr>
          <p:cNvPr id="4" name="Picture 3"/>
          <p:cNvPicPr>
            <a:picLocks noChangeAspect="1"/>
          </p:cNvPicPr>
          <p:nvPr/>
        </p:nvPicPr>
        <p:blipFill>
          <a:blip r:embed="rId2"/>
          <a:stretch>
            <a:fillRect/>
          </a:stretch>
        </p:blipFill>
        <p:spPr>
          <a:xfrm>
            <a:off x="5004048" y="3386901"/>
            <a:ext cx="3858207" cy="2016224"/>
          </a:xfrm>
          <a:prstGeom prst="rect">
            <a:avLst/>
          </a:prstGeom>
        </p:spPr>
      </p:pic>
      <p:sp>
        <p:nvSpPr>
          <p:cNvPr id="6" name="Rectangle 5"/>
          <p:cNvSpPr/>
          <p:nvPr/>
        </p:nvSpPr>
        <p:spPr>
          <a:xfrm>
            <a:off x="899592" y="6210910"/>
            <a:ext cx="5112568" cy="646331"/>
          </a:xfrm>
          <a:prstGeom prst="rect">
            <a:avLst/>
          </a:prstGeom>
        </p:spPr>
        <p:txBody>
          <a:bodyPr wrap="square">
            <a:spAutoFit/>
          </a:bodyPr>
          <a:lstStyle/>
          <a:p>
            <a:r>
              <a:rPr lang="en-US" b="1" dirty="0"/>
              <a:t>http://knowledge.wharton.upenn.edu/article/pg-moved-brand-arc-win-gold-medal-sochi/</a:t>
            </a:r>
          </a:p>
        </p:txBody>
      </p:sp>
      <p:sp>
        <p:nvSpPr>
          <p:cNvPr id="3" name="Rectangle 2"/>
          <p:cNvSpPr/>
          <p:nvPr/>
        </p:nvSpPr>
        <p:spPr>
          <a:xfrm>
            <a:off x="251520" y="1124744"/>
            <a:ext cx="4752528" cy="4524315"/>
          </a:xfrm>
          <a:prstGeom prst="rect">
            <a:avLst/>
          </a:prstGeom>
        </p:spPr>
        <p:txBody>
          <a:bodyPr wrap="square">
            <a:spAutoFit/>
          </a:bodyPr>
          <a:lstStyle/>
          <a:p>
            <a:r>
              <a:rPr lang="en-US" sz="2400" b="1" dirty="0"/>
              <a:t>The Brand Relationship Arc </a:t>
            </a:r>
            <a:endParaRPr lang="en-US" sz="2400" b="1" dirty="0" smtClean="0"/>
          </a:p>
          <a:p>
            <a:endParaRPr lang="en-US" sz="2400" dirty="0"/>
          </a:p>
          <a:p>
            <a:r>
              <a:rPr lang="en-US" sz="2400" dirty="0"/>
              <a:t>To help simplify the shift in thinking that brands must employ to build emotional connections with their users, we talk about this relationship from a human-centric perspective. We employ the Brand Relationship Arc as a construct to bring this to life and to foster conversations with Google’s clients</a:t>
            </a:r>
            <a:endParaRPr lang="en-US" sz="2400" dirty="0">
              <a:effectLst/>
            </a:endParaRPr>
          </a:p>
        </p:txBody>
      </p:sp>
      <p:pic>
        <p:nvPicPr>
          <p:cNvPr id="5" name="Picture 4"/>
          <p:cNvPicPr>
            <a:picLocks noChangeAspect="1"/>
          </p:cNvPicPr>
          <p:nvPr/>
        </p:nvPicPr>
        <p:blipFill>
          <a:blip r:embed="rId3"/>
          <a:stretch>
            <a:fillRect/>
          </a:stretch>
        </p:blipFill>
        <p:spPr>
          <a:xfrm>
            <a:off x="5197393" y="1503239"/>
            <a:ext cx="3457575" cy="952500"/>
          </a:xfrm>
          <a:prstGeom prst="rect">
            <a:avLst/>
          </a:prstGeom>
        </p:spPr>
      </p:pic>
    </p:spTree>
    <p:extLst>
      <p:ext uri="{BB962C8B-B14F-4D97-AF65-F5344CB8AC3E}">
        <p14:creationId xmlns:p14="http://schemas.microsoft.com/office/powerpoint/2010/main" val="40088662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767" y="224170"/>
            <a:ext cx="8229600" cy="1143000"/>
          </a:xfrm>
        </p:spPr>
        <p:txBody>
          <a:bodyPr/>
          <a:lstStyle/>
          <a:p>
            <a:r>
              <a:rPr lang="en-US" b="1" dirty="0" smtClean="0"/>
              <a:t>The Brand Relationship Arc</a:t>
            </a:r>
            <a:endParaRPr lang="en-US" b="1" dirty="0"/>
          </a:p>
        </p:txBody>
      </p:sp>
      <p:pic>
        <p:nvPicPr>
          <p:cNvPr id="4" name="Picture 3"/>
          <p:cNvPicPr>
            <a:picLocks noChangeAspect="1"/>
          </p:cNvPicPr>
          <p:nvPr/>
        </p:nvPicPr>
        <p:blipFill>
          <a:blip r:embed="rId2"/>
          <a:stretch>
            <a:fillRect/>
          </a:stretch>
        </p:blipFill>
        <p:spPr>
          <a:xfrm>
            <a:off x="4984767" y="2780928"/>
            <a:ext cx="3858207" cy="2016224"/>
          </a:xfrm>
          <a:prstGeom prst="rect">
            <a:avLst/>
          </a:prstGeom>
        </p:spPr>
      </p:pic>
      <p:sp>
        <p:nvSpPr>
          <p:cNvPr id="6" name="Rectangle 5"/>
          <p:cNvSpPr/>
          <p:nvPr/>
        </p:nvSpPr>
        <p:spPr>
          <a:xfrm>
            <a:off x="899592" y="6210910"/>
            <a:ext cx="5112568" cy="646331"/>
          </a:xfrm>
          <a:prstGeom prst="rect">
            <a:avLst/>
          </a:prstGeom>
        </p:spPr>
        <p:txBody>
          <a:bodyPr wrap="square">
            <a:spAutoFit/>
          </a:bodyPr>
          <a:lstStyle/>
          <a:p>
            <a:r>
              <a:rPr lang="en-US" b="1" dirty="0"/>
              <a:t>http://knowledge.wharton.upenn.edu/article/pg-moved-brand-arc-win-gold-medal-sochi/</a:t>
            </a:r>
          </a:p>
        </p:txBody>
      </p:sp>
      <p:sp>
        <p:nvSpPr>
          <p:cNvPr id="5" name="Rectangle 4"/>
          <p:cNvSpPr/>
          <p:nvPr/>
        </p:nvSpPr>
        <p:spPr>
          <a:xfrm>
            <a:off x="251520" y="980728"/>
            <a:ext cx="4572000" cy="4401205"/>
          </a:xfrm>
          <a:prstGeom prst="rect">
            <a:avLst/>
          </a:prstGeom>
        </p:spPr>
        <p:txBody>
          <a:bodyPr>
            <a:spAutoFit/>
          </a:bodyPr>
          <a:lstStyle/>
          <a:p>
            <a:r>
              <a:rPr lang="en-US" sz="2000" b="1" dirty="0"/>
              <a:t>The underlying principle of the Brand Arc is that there are specific milestones or feelings that arise for users along the branding journey, similar to other relationships. When a brand first breaks into consciousness, they only exist for users — people know the name. After time, some brands take on deeper meaning for people, becoming known for something, or known for something unique or meaningful for them; something that people care about</a:t>
            </a:r>
          </a:p>
        </p:txBody>
      </p:sp>
      <p:pic>
        <p:nvPicPr>
          <p:cNvPr id="3" name="Picture 2"/>
          <p:cNvPicPr>
            <a:picLocks noChangeAspect="1"/>
          </p:cNvPicPr>
          <p:nvPr/>
        </p:nvPicPr>
        <p:blipFill>
          <a:blip r:embed="rId3"/>
          <a:stretch>
            <a:fillRect/>
          </a:stretch>
        </p:blipFill>
        <p:spPr>
          <a:xfrm>
            <a:off x="5178390" y="1121549"/>
            <a:ext cx="3457575" cy="952500"/>
          </a:xfrm>
          <a:prstGeom prst="rect">
            <a:avLst/>
          </a:prstGeom>
        </p:spPr>
      </p:pic>
    </p:spTree>
    <p:extLst>
      <p:ext uri="{BB962C8B-B14F-4D97-AF65-F5344CB8AC3E}">
        <p14:creationId xmlns:p14="http://schemas.microsoft.com/office/powerpoint/2010/main" val="8474272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889" y="173260"/>
            <a:ext cx="8229600" cy="1143000"/>
          </a:xfrm>
        </p:spPr>
        <p:txBody>
          <a:bodyPr/>
          <a:lstStyle/>
          <a:p>
            <a:r>
              <a:rPr lang="en-US" b="1" dirty="0" smtClean="0"/>
              <a:t>The Brand Relationship Arc</a:t>
            </a:r>
            <a:endParaRPr lang="en-US" b="1" dirty="0"/>
          </a:p>
        </p:txBody>
      </p:sp>
      <p:pic>
        <p:nvPicPr>
          <p:cNvPr id="4" name="Picture 3"/>
          <p:cNvPicPr>
            <a:picLocks noChangeAspect="1"/>
          </p:cNvPicPr>
          <p:nvPr/>
        </p:nvPicPr>
        <p:blipFill>
          <a:blip r:embed="rId2"/>
          <a:stretch>
            <a:fillRect/>
          </a:stretch>
        </p:blipFill>
        <p:spPr>
          <a:xfrm>
            <a:off x="4984767" y="2780928"/>
            <a:ext cx="3858207" cy="2016224"/>
          </a:xfrm>
          <a:prstGeom prst="rect">
            <a:avLst/>
          </a:prstGeom>
        </p:spPr>
      </p:pic>
      <p:sp>
        <p:nvSpPr>
          <p:cNvPr id="6" name="Rectangle 5"/>
          <p:cNvSpPr/>
          <p:nvPr/>
        </p:nvSpPr>
        <p:spPr>
          <a:xfrm>
            <a:off x="899592" y="6210910"/>
            <a:ext cx="5112568" cy="646331"/>
          </a:xfrm>
          <a:prstGeom prst="rect">
            <a:avLst/>
          </a:prstGeom>
        </p:spPr>
        <p:txBody>
          <a:bodyPr wrap="square">
            <a:spAutoFit/>
          </a:bodyPr>
          <a:lstStyle/>
          <a:p>
            <a:r>
              <a:rPr lang="en-US" b="1" dirty="0"/>
              <a:t>http://knowledge.wharton.upenn.edu/article/pg-moved-brand-arc-win-gold-medal-sochi/</a:t>
            </a:r>
          </a:p>
        </p:txBody>
      </p:sp>
      <p:sp>
        <p:nvSpPr>
          <p:cNvPr id="3" name="Rectangle 2"/>
          <p:cNvSpPr/>
          <p:nvPr/>
        </p:nvSpPr>
        <p:spPr>
          <a:xfrm>
            <a:off x="179512" y="1316260"/>
            <a:ext cx="4572000" cy="3785652"/>
          </a:xfrm>
          <a:prstGeom prst="rect">
            <a:avLst/>
          </a:prstGeom>
        </p:spPr>
        <p:txBody>
          <a:bodyPr>
            <a:spAutoFit/>
          </a:bodyPr>
          <a:lstStyle/>
          <a:p>
            <a:r>
              <a:rPr lang="en-US" sz="2000" b="1" dirty="0"/>
              <a:t>Where things start to get really interesting is further up the Arc when users begin to incorporate brands as part of their lives, something that shapes or defines them. </a:t>
            </a:r>
            <a:endParaRPr lang="en-US" sz="2000" b="1" dirty="0" smtClean="0"/>
          </a:p>
          <a:p>
            <a:endParaRPr lang="en-US" sz="2000" b="1" dirty="0"/>
          </a:p>
          <a:p>
            <a:r>
              <a:rPr lang="en-US" sz="2000" b="1" dirty="0" smtClean="0"/>
              <a:t>Very </a:t>
            </a:r>
            <a:r>
              <a:rPr lang="en-US" sz="2000" b="1" dirty="0"/>
              <a:t>few brands are able to take the relationship beyond that, to a place where people would forgive that brand no matter what, or even defend that brand at all costs.</a:t>
            </a:r>
          </a:p>
        </p:txBody>
      </p:sp>
      <p:pic>
        <p:nvPicPr>
          <p:cNvPr id="5" name="Picture 4"/>
          <p:cNvPicPr>
            <a:picLocks noChangeAspect="1"/>
          </p:cNvPicPr>
          <p:nvPr/>
        </p:nvPicPr>
        <p:blipFill>
          <a:blip r:embed="rId3"/>
          <a:stretch>
            <a:fillRect/>
          </a:stretch>
        </p:blipFill>
        <p:spPr>
          <a:xfrm>
            <a:off x="5385399" y="1317700"/>
            <a:ext cx="3457575" cy="952500"/>
          </a:xfrm>
          <a:prstGeom prst="rect">
            <a:avLst/>
          </a:prstGeom>
        </p:spPr>
      </p:pic>
    </p:spTree>
    <p:extLst>
      <p:ext uri="{BB962C8B-B14F-4D97-AF65-F5344CB8AC3E}">
        <p14:creationId xmlns:p14="http://schemas.microsoft.com/office/powerpoint/2010/main" val="41223124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889" y="173260"/>
            <a:ext cx="8229600" cy="1143000"/>
          </a:xfrm>
        </p:spPr>
        <p:txBody>
          <a:bodyPr/>
          <a:lstStyle/>
          <a:p>
            <a:r>
              <a:rPr lang="en-US" b="1" dirty="0" smtClean="0"/>
              <a:t>The Brand Relationship Arc</a:t>
            </a:r>
            <a:endParaRPr lang="en-US" b="1" dirty="0"/>
          </a:p>
        </p:txBody>
      </p:sp>
      <p:pic>
        <p:nvPicPr>
          <p:cNvPr id="4" name="Picture 3"/>
          <p:cNvPicPr>
            <a:picLocks noChangeAspect="1"/>
          </p:cNvPicPr>
          <p:nvPr/>
        </p:nvPicPr>
        <p:blipFill>
          <a:blip r:embed="rId2"/>
          <a:stretch>
            <a:fillRect/>
          </a:stretch>
        </p:blipFill>
        <p:spPr>
          <a:xfrm>
            <a:off x="5004048" y="3473308"/>
            <a:ext cx="3858207" cy="2016224"/>
          </a:xfrm>
          <a:prstGeom prst="rect">
            <a:avLst/>
          </a:prstGeom>
        </p:spPr>
      </p:pic>
      <p:sp>
        <p:nvSpPr>
          <p:cNvPr id="6" name="Rectangle 5"/>
          <p:cNvSpPr/>
          <p:nvPr/>
        </p:nvSpPr>
        <p:spPr>
          <a:xfrm>
            <a:off x="899592" y="6210910"/>
            <a:ext cx="5112568" cy="646331"/>
          </a:xfrm>
          <a:prstGeom prst="rect">
            <a:avLst/>
          </a:prstGeom>
        </p:spPr>
        <p:txBody>
          <a:bodyPr wrap="square">
            <a:spAutoFit/>
          </a:bodyPr>
          <a:lstStyle/>
          <a:p>
            <a:r>
              <a:rPr lang="en-US" b="1" dirty="0"/>
              <a:t>http://knowledge.wharton.upenn.edu/article/pg-moved-brand-arc-win-gold-medal-sochi/</a:t>
            </a:r>
          </a:p>
        </p:txBody>
      </p:sp>
      <p:sp>
        <p:nvSpPr>
          <p:cNvPr id="5" name="Rectangle 4"/>
          <p:cNvSpPr/>
          <p:nvPr/>
        </p:nvSpPr>
        <p:spPr>
          <a:xfrm>
            <a:off x="251520" y="1228723"/>
            <a:ext cx="4572000" cy="3539430"/>
          </a:xfrm>
          <a:prstGeom prst="rect">
            <a:avLst/>
          </a:prstGeom>
        </p:spPr>
        <p:txBody>
          <a:bodyPr>
            <a:spAutoFit/>
          </a:bodyPr>
          <a:lstStyle/>
          <a:p>
            <a:r>
              <a:rPr lang="en-US" sz="3200" b="1" dirty="0"/>
              <a:t>“Brands can no longer simply “interrupt” us. They need to provide relevant, contextual, compelling content that actually means something to people.”</a:t>
            </a:r>
          </a:p>
        </p:txBody>
      </p:sp>
      <p:pic>
        <p:nvPicPr>
          <p:cNvPr id="3" name="Picture 2"/>
          <p:cNvPicPr>
            <a:picLocks noChangeAspect="1"/>
          </p:cNvPicPr>
          <p:nvPr/>
        </p:nvPicPr>
        <p:blipFill>
          <a:blip r:embed="rId3"/>
          <a:stretch>
            <a:fillRect/>
          </a:stretch>
        </p:blipFill>
        <p:spPr>
          <a:xfrm>
            <a:off x="4987717" y="1711067"/>
            <a:ext cx="3457575" cy="952500"/>
          </a:xfrm>
          <a:prstGeom prst="rect">
            <a:avLst/>
          </a:prstGeom>
        </p:spPr>
      </p:pic>
    </p:spTree>
    <p:extLst>
      <p:ext uri="{BB962C8B-B14F-4D97-AF65-F5344CB8AC3E}">
        <p14:creationId xmlns:p14="http://schemas.microsoft.com/office/powerpoint/2010/main" val="35337337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889" y="173260"/>
            <a:ext cx="8229600" cy="1143000"/>
          </a:xfrm>
        </p:spPr>
        <p:txBody>
          <a:bodyPr/>
          <a:lstStyle/>
          <a:p>
            <a:r>
              <a:rPr lang="en-US" b="1" dirty="0" smtClean="0"/>
              <a:t>The Brand Relationship Arc</a:t>
            </a:r>
            <a:endParaRPr lang="en-US" b="1" dirty="0"/>
          </a:p>
        </p:txBody>
      </p:sp>
      <p:pic>
        <p:nvPicPr>
          <p:cNvPr id="4" name="Picture 3"/>
          <p:cNvPicPr>
            <a:picLocks noChangeAspect="1"/>
          </p:cNvPicPr>
          <p:nvPr/>
        </p:nvPicPr>
        <p:blipFill>
          <a:blip r:embed="rId2"/>
          <a:stretch>
            <a:fillRect/>
          </a:stretch>
        </p:blipFill>
        <p:spPr>
          <a:xfrm>
            <a:off x="4933670" y="3573016"/>
            <a:ext cx="3858207" cy="2016224"/>
          </a:xfrm>
          <a:prstGeom prst="rect">
            <a:avLst/>
          </a:prstGeom>
        </p:spPr>
      </p:pic>
      <p:sp>
        <p:nvSpPr>
          <p:cNvPr id="6" name="Rectangle 5"/>
          <p:cNvSpPr/>
          <p:nvPr/>
        </p:nvSpPr>
        <p:spPr>
          <a:xfrm>
            <a:off x="899592" y="6210910"/>
            <a:ext cx="5112568" cy="646331"/>
          </a:xfrm>
          <a:prstGeom prst="rect">
            <a:avLst/>
          </a:prstGeom>
        </p:spPr>
        <p:txBody>
          <a:bodyPr wrap="square">
            <a:spAutoFit/>
          </a:bodyPr>
          <a:lstStyle/>
          <a:p>
            <a:r>
              <a:rPr lang="en-US" b="1" dirty="0"/>
              <a:t>http://knowledge.wharton.upenn.edu/article/pg-moved-brand-arc-win-gold-medal-sochi/</a:t>
            </a:r>
          </a:p>
        </p:txBody>
      </p:sp>
      <p:sp>
        <p:nvSpPr>
          <p:cNvPr id="3" name="Rectangle 2"/>
          <p:cNvSpPr/>
          <p:nvPr/>
        </p:nvSpPr>
        <p:spPr>
          <a:xfrm>
            <a:off x="361670" y="1316260"/>
            <a:ext cx="4572000" cy="3970318"/>
          </a:xfrm>
          <a:prstGeom prst="rect">
            <a:avLst/>
          </a:prstGeom>
        </p:spPr>
        <p:txBody>
          <a:bodyPr>
            <a:spAutoFit/>
          </a:bodyPr>
          <a:lstStyle/>
          <a:p>
            <a:r>
              <a:rPr lang="en-US" b="1" dirty="0"/>
              <a:t>Conversations around the Brand Arc are especially rich when we start to explore the dynamic nature of the tool. For example, our clients are quick to point out that while they may only “exist” for some of their users, others would “defend” them in heartbeat. Or, maybe they’re “known for something” in one market, but don’t “exist” at all in another. The Brand Arc helps us get to the root of many of our clients’ core branding challenge: Can I build meaningful relationships with people who know and use my brand?</a:t>
            </a:r>
          </a:p>
        </p:txBody>
      </p:sp>
      <p:pic>
        <p:nvPicPr>
          <p:cNvPr id="5" name="Picture 4"/>
          <p:cNvPicPr>
            <a:picLocks noChangeAspect="1"/>
          </p:cNvPicPr>
          <p:nvPr/>
        </p:nvPicPr>
        <p:blipFill>
          <a:blip r:embed="rId3"/>
          <a:stretch>
            <a:fillRect/>
          </a:stretch>
        </p:blipFill>
        <p:spPr>
          <a:xfrm>
            <a:off x="4933670" y="1461680"/>
            <a:ext cx="3457575" cy="952500"/>
          </a:xfrm>
          <a:prstGeom prst="rect">
            <a:avLst/>
          </a:prstGeom>
        </p:spPr>
      </p:pic>
    </p:spTree>
    <p:extLst>
      <p:ext uri="{BB962C8B-B14F-4D97-AF65-F5344CB8AC3E}">
        <p14:creationId xmlns:p14="http://schemas.microsoft.com/office/powerpoint/2010/main" val="20922670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889" y="173260"/>
            <a:ext cx="8229600" cy="1143000"/>
          </a:xfrm>
        </p:spPr>
        <p:txBody>
          <a:bodyPr/>
          <a:lstStyle/>
          <a:p>
            <a:r>
              <a:rPr lang="en-US" b="1" dirty="0" smtClean="0"/>
              <a:t>The Brand Relationship Arc</a:t>
            </a:r>
            <a:endParaRPr lang="en-US" b="1" dirty="0"/>
          </a:p>
        </p:txBody>
      </p:sp>
      <p:pic>
        <p:nvPicPr>
          <p:cNvPr id="4" name="Picture 3"/>
          <p:cNvPicPr>
            <a:picLocks noChangeAspect="1"/>
          </p:cNvPicPr>
          <p:nvPr/>
        </p:nvPicPr>
        <p:blipFill>
          <a:blip r:embed="rId2"/>
          <a:stretch>
            <a:fillRect/>
          </a:stretch>
        </p:blipFill>
        <p:spPr>
          <a:xfrm>
            <a:off x="4879370" y="4052388"/>
            <a:ext cx="3858207" cy="2016224"/>
          </a:xfrm>
          <a:prstGeom prst="rect">
            <a:avLst/>
          </a:prstGeom>
        </p:spPr>
      </p:pic>
      <p:sp>
        <p:nvSpPr>
          <p:cNvPr id="6" name="Rectangle 5"/>
          <p:cNvSpPr/>
          <p:nvPr/>
        </p:nvSpPr>
        <p:spPr>
          <a:xfrm>
            <a:off x="899592" y="6210910"/>
            <a:ext cx="5112568" cy="646331"/>
          </a:xfrm>
          <a:prstGeom prst="rect">
            <a:avLst/>
          </a:prstGeom>
        </p:spPr>
        <p:txBody>
          <a:bodyPr wrap="square">
            <a:spAutoFit/>
          </a:bodyPr>
          <a:lstStyle/>
          <a:p>
            <a:r>
              <a:rPr lang="en-US" b="1" dirty="0"/>
              <a:t>http://knowledge.wharton.upenn.edu/article/pg-moved-brand-arc-win-gold-medal-sochi/</a:t>
            </a:r>
          </a:p>
        </p:txBody>
      </p:sp>
      <p:sp>
        <p:nvSpPr>
          <p:cNvPr id="5" name="Rectangle 4"/>
          <p:cNvSpPr/>
          <p:nvPr/>
        </p:nvSpPr>
        <p:spPr>
          <a:xfrm>
            <a:off x="137638" y="1124744"/>
            <a:ext cx="4324248" cy="4247317"/>
          </a:xfrm>
          <a:prstGeom prst="rect">
            <a:avLst/>
          </a:prstGeom>
        </p:spPr>
        <p:txBody>
          <a:bodyPr wrap="square">
            <a:spAutoFit/>
          </a:bodyPr>
          <a:lstStyle/>
          <a:p>
            <a:r>
              <a:rPr lang="en-US" b="1" dirty="0"/>
              <a:t>The reality, of course, is that only a handful of brands are able to build relationships that rise to the “forgive,” or “defend” territory. Getting that high up on the Arc is something that takes time, focus and commitment to standing for something. </a:t>
            </a:r>
            <a:endParaRPr lang="en-US" b="1" dirty="0" smtClean="0"/>
          </a:p>
          <a:p>
            <a:endParaRPr lang="en-US" b="1" dirty="0" smtClean="0"/>
          </a:p>
          <a:p>
            <a:endParaRPr lang="en-US" b="1" dirty="0"/>
          </a:p>
          <a:p>
            <a:r>
              <a:rPr lang="en-US" b="1" dirty="0" smtClean="0"/>
              <a:t>For </a:t>
            </a:r>
            <a:r>
              <a:rPr lang="en-US" b="1" dirty="0"/>
              <a:t>a sense of the kinds of brands that are “forgiven” or “defended,” consider those which brand super-fans are willing to </a:t>
            </a:r>
            <a:r>
              <a:rPr lang="en-US" b="1" dirty="0">
                <a:hlinkClick r:id="rId3"/>
              </a:rPr>
              <a:t>tattoo on their bodies</a:t>
            </a:r>
            <a:r>
              <a:rPr lang="en-US" b="1" dirty="0"/>
              <a:t>. </a:t>
            </a:r>
          </a:p>
        </p:txBody>
      </p:sp>
      <p:sp>
        <p:nvSpPr>
          <p:cNvPr id="7" name="Rectangle 6"/>
          <p:cNvSpPr/>
          <p:nvPr/>
        </p:nvSpPr>
        <p:spPr>
          <a:xfrm>
            <a:off x="4461886" y="2286257"/>
            <a:ext cx="4572000" cy="1477328"/>
          </a:xfrm>
          <a:prstGeom prst="rect">
            <a:avLst/>
          </a:prstGeom>
        </p:spPr>
        <p:txBody>
          <a:bodyPr>
            <a:spAutoFit/>
          </a:bodyPr>
          <a:lstStyle/>
          <a:p>
            <a:r>
              <a:rPr lang="en-US" b="1" dirty="0"/>
              <a:t>By and large these are lifestyle brands that have established an emotional role in some peoples’ lives. Not everyone would “defend” these brands, but those who would might do so passionately.</a:t>
            </a:r>
          </a:p>
        </p:txBody>
      </p:sp>
      <p:pic>
        <p:nvPicPr>
          <p:cNvPr id="3" name="Picture 2"/>
          <p:cNvPicPr>
            <a:picLocks noChangeAspect="1"/>
          </p:cNvPicPr>
          <p:nvPr/>
        </p:nvPicPr>
        <p:blipFill>
          <a:blip r:embed="rId4"/>
          <a:stretch>
            <a:fillRect/>
          </a:stretch>
        </p:blipFill>
        <p:spPr>
          <a:xfrm>
            <a:off x="5079685" y="1106197"/>
            <a:ext cx="3457575" cy="952500"/>
          </a:xfrm>
          <a:prstGeom prst="rect">
            <a:avLst/>
          </a:prstGeom>
        </p:spPr>
      </p:pic>
    </p:spTree>
    <p:extLst>
      <p:ext uri="{BB962C8B-B14F-4D97-AF65-F5344CB8AC3E}">
        <p14:creationId xmlns:p14="http://schemas.microsoft.com/office/powerpoint/2010/main" val="14507682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889" y="173260"/>
            <a:ext cx="8229600" cy="1143000"/>
          </a:xfrm>
        </p:spPr>
        <p:txBody>
          <a:bodyPr/>
          <a:lstStyle/>
          <a:p>
            <a:r>
              <a:rPr lang="en-US" b="1" dirty="0" smtClean="0"/>
              <a:t>The Brand Relationship Arc</a:t>
            </a:r>
            <a:endParaRPr lang="en-US" b="1" dirty="0"/>
          </a:p>
        </p:txBody>
      </p:sp>
      <p:pic>
        <p:nvPicPr>
          <p:cNvPr id="4" name="Picture 3"/>
          <p:cNvPicPr>
            <a:picLocks noChangeAspect="1"/>
          </p:cNvPicPr>
          <p:nvPr/>
        </p:nvPicPr>
        <p:blipFill>
          <a:blip r:embed="rId2"/>
          <a:stretch>
            <a:fillRect/>
          </a:stretch>
        </p:blipFill>
        <p:spPr>
          <a:xfrm>
            <a:off x="4879370" y="4052388"/>
            <a:ext cx="3858207" cy="2016224"/>
          </a:xfrm>
          <a:prstGeom prst="rect">
            <a:avLst/>
          </a:prstGeom>
        </p:spPr>
      </p:pic>
      <p:sp>
        <p:nvSpPr>
          <p:cNvPr id="6" name="Rectangle 5"/>
          <p:cNvSpPr/>
          <p:nvPr/>
        </p:nvSpPr>
        <p:spPr>
          <a:xfrm>
            <a:off x="899592" y="6210910"/>
            <a:ext cx="5112568" cy="646331"/>
          </a:xfrm>
          <a:prstGeom prst="rect">
            <a:avLst/>
          </a:prstGeom>
        </p:spPr>
        <p:txBody>
          <a:bodyPr wrap="square">
            <a:spAutoFit/>
          </a:bodyPr>
          <a:lstStyle/>
          <a:p>
            <a:r>
              <a:rPr lang="en-US" b="1" dirty="0"/>
              <a:t>http://knowledge.wharton.upenn.edu/article/pg-moved-brand-arc-win-gold-medal-sochi/</a:t>
            </a:r>
          </a:p>
        </p:txBody>
      </p:sp>
      <p:sp>
        <p:nvSpPr>
          <p:cNvPr id="3" name="Rectangle 2"/>
          <p:cNvSpPr/>
          <p:nvPr/>
        </p:nvSpPr>
        <p:spPr>
          <a:xfrm>
            <a:off x="202157" y="1124744"/>
            <a:ext cx="4572000" cy="4154984"/>
          </a:xfrm>
          <a:prstGeom prst="rect">
            <a:avLst/>
          </a:prstGeom>
        </p:spPr>
        <p:txBody>
          <a:bodyPr>
            <a:spAutoFit/>
          </a:bodyPr>
          <a:lstStyle/>
          <a:p>
            <a:r>
              <a:rPr lang="en-US" sz="2400" b="1" dirty="0"/>
              <a:t>Of course, for the majority of brands, the point is not to be forgiven or defended at all costs. </a:t>
            </a:r>
            <a:r>
              <a:rPr lang="en-US" sz="2000" b="1" dirty="0"/>
              <a:t>Rather</a:t>
            </a:r>
            <a:r>
              <a:rPr lang="en-US" sz="2400" b="1" dirty="0"/>
              <a:t>, it’s to move up the Arc</a:t>
            </a:r>
            <a:r>
              <a:rPr lang="en-US" sz="2400" b="1" i="1" dirty="0"/>
              <a:t> </a:t>
            </a:r>
            <a:r>
              <a:rPr lang="en-US" sz="2400" b="1" dirty="0"/>
              <a:t>from where they are now; to go from just “existing” to being “known for something;” to go from being “known” to being “known for something I care about</a:t>
            </a:r>
            <a:r>
              <a:rPr lang="en-US" sz="2400" b="1" dirty="0" smtClean="0"/>
              <a:t>.”</a:t>
            </a:r>
            <a:endParaRPr lang="en-US" sz="2400" b="1" dirty="0"/>
          </a:p>
        </p:txBody>
      </p:sp>
      <p:sp>
        <p:nvSpPr>
          <p:cNvPr id="8" name="Rectangle 7"/>
          <p:cNvSpPr/>
          <p:nvPr/>
        </p:nvSpPr>
        <p:spPr>
          <a:xfrm>
            <a:off x="4898789" y="1153117"/>
            <a:ext cx="3888432" cy="2677656"/>
          </a:xfrm>
          <a:prstGeom prst="rect">
            <a:avLst/>
          </a:prstGeom>
        </p:spPr>
        <p:txBody>
          <a:bodyPr wrap="square">
            <a:spAutoFit/>
          </a:bodyPr>
          <a:lstStyle/>
          <a:p>
            <a:r>
              <a:rPr lang="en-US" sz="2400" b="1" dirty="0"/>
              <a:t>Each point on the Arc is an exponential leap, so a seemingly small move actually represents a fundamental difference in the way a user relates to that brand.</a:t>
            </a:r>
          </a:p>
        </p:txBody>
      </p:sp>
      <p:pic>
        <p:nvPicPr>
          <p:cNvPr id="5" name="Picture 4"/>
          <p:cNvPicPr>
            <a:picLocks noChangeAspect="1"/>
          </p:cNvPicPr>
          <p:nvPr/>
        </p:nvPicPr>
        <p:blipFill>
          <a:blip r:embed="rId3"/>
          <a:stretch>
            <a:fillRect/>
          </a:stretch>
        </p:blipFill>
        <p:spPr>
          <a:xfrm>
            <a:off x="1369188" y="5050841"/>
            <a:ext cx="3457575" cy="952500"/>
          </a:xfrm>
          <a:prstGeom prst="rect">
            <a:avLst/>
          </a:prstGeom>
        </p:spPr>
      </p:pic>
    </p:spTree>
    <p:extLst>
      <p:ext uri="{BB962C8B-B14F-4D97-AF65-F5344CB8AC3E}">
        <p14:creationId xmlns:p14="http://schemas.microsoft.com/office/powerpoint/2010/main" val="33180576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889" y="173260"/>
            <a:ext cx="8229600" cy="1143000"/>
          </a:xfrm>
        </p:spPr>
        <p:txBody>
          <a:bodyPr/>
          <a:lstStyle/>
          <a:p>
            <a:r>
              <a:rPr lang="en-US" b="1" dirty="0" smtClean="0"/>
              <a:t>The Brand Relationship Arc</a:t>
            </a:r>
            <a:endParaRPr lang="en-US" b="1" dirty="0"/>
          </a:p>
        </p:txBody>
      </p:sp>
      <p:pic>
        <p:nvPicPr>
          <p:cNvPr id="4" name="Picture 3"/>
          <p:cNvPicPr>
            <a:picLocks noChangeAspect="1"/>
          </p:cNvPicPr>
          <p:nvPr/>
        </p:nvPicPr>
        <p:blipFill>
          <a:blip r:embed="rId2"/>
          <a:stretch>
            <a:fillRect/>
          </a:stretch>
        </p:blipFill>
        <p:spPr>
          <a:xfrm>
            <a:off x="4788024" y="3786143"/>
            <a:ext cx="3858207" cy="2016224"/>
          </a:xfrm>
          <a:prstGeom prst="rect">
            <a:avLst/>
          </a:prstGeom>
        </p:spPr>
      </p:pic>
      <p:sp>
        <p:nvSpPr>
          <p:cNvPr id="6" name="Rectangle 5"/>
          <p:cNvSpPr/>
          <p:nvPr/>
        </p:nvSpPr>
        <p:spPr>
          <a:xfrm>
            <a:off x="899592" y="6210910"/>
            <a:ext cx="5112568" cy="646331"/>
          </a:xfrm>
          <a:prstGeom prst="rect">
            <a:avLst/>
          </a:prstGeom>
        </p:spPr>
        <p:txBody>
          <a:bodyPr wrap="square">
            <a:spAutoFit/>
          </a:bodyPr>
          <a:lstStyle/>
          <a:p>
            <a:r>
              <a:rPr lang="en-US" b="1" dirty="0"/>
              <a:t>http://knowledge.wharton.upenn.edu/article/pg-moved-brand-arc-win-gold-medal-sochi/</a:t>
            </a:r>
          </a:p>
        </p:txBody>
      </p:sp>
      <p:sp>
        <p:nvSpPr>
          <p:cNvPr id="5" name="Rectangle 4"/>
          <p:cNvSpPr/>
          <p:nvPr/>
        </p:nvSpPr>
        <p:spPr>
          <a:xfrm>
            <a:off x="179512" y="908720"/>
            <a:ext cx="4408135" cy="4893647"/>
          </a:xfrm>
          <a:prstGeom prst="rect">
            <a:avLst/>
          </a:prstGeom>
        </p:spPr>
        <p:txBody>
          <a:bodyPr wrap="square">
            <a:spAutoFit/>
          </a:bodyPr>
          <a:lstStyle/>
          <a:p>
            <a:r>
              <a:rPr lang="en-US" sz="2400" b="1" dirty="0"/>
              <a:t>For example, </a:t>
            </a:r>
            <a:r>
              <a:rPr lang="en-US" sz="2400" b="1" dirty="0">
                <a:solidFill>
                  <a:srgbClr val="FF0000"/>
                </a:solidFill>
                <a:hlinkClick r:id="rId3"/>
              </a:rPr>
              <a:t>Dove</a:t>
            </a:r>
            <a:r>
              <a:rPr lang="en-US" sz="2400" b="1" dirty="0"/>
              <a:t> built a viral sensation based on the core insight that most women underestimate how attractive they are, affecting their self image. Other buzzed-about brands like </a:t>
            </a:r>
            <a:r>
              <a:rPr lang="en-US" sz="2400" b="1" dirty="0">
                <a:hlinkClick r:id="rId4"/>
              </a:rPr>
              <a:t>Red Bull</a:t>
            </a:r>
            <a:r>
              <a:rPr lang="en-US" sz="2400" b="1" dirty="0"/>
              <a:t> and </a:t>
            </a:r>
            <a:r>
              <a:rPr lang="en-US" sz="2400" b="1" dirty="0">
                <a:hlinkClick r:id="rId5"/>
              </a:rPr>
              <a:t>GoPro</a:t>
            </a:r>
            <a:r>
              <a:rPr lang="en-US" sz="2400" b="1" dirty="0"/>
              <a:t> speak directly to </a:t>
            </a:r>
            <a:r>
              <a:rPr lang="en-US" sz="2400" b="1" dirty="0" err="1"/>
              <a:t>to</a:t>
            </a:r>
            <a:r>
              <a:rPr lang="en-US" sz="2400" b="1" dirty="0"/>
              <a:t> users who are engaged by the exhilarating content that makes up the bulk of their brand communications. </a:t>
            </a:r>
          </a:p>
        </p:txBody>
      </p:sp>
      <p:sp>
        <p:nvSpPr>
          <p:cNvPr id="7" name="Rectangle 6"/>
          <p:cNvSpPr/>
          <p:nvPr/>
        </p:nvSpPr>
        <p:spPr>
          <a:xfrm>
            <a:off x="4788024" y="1007002"/>
            <a:ext cx="4355976" cy="2677656"/>
          </a:xfrm>
          <a:prstGeom prst="rect">
            <a:avLst/>
          </a:prstGeom>
        </p:spPr>
        <p:txBody>
          <a:bodyPr wrap="square">
            <a:spAutoFit/>
          </a:bodyPr>
          <a:lstStyle/>
          <a:p>
            <a:r>
              <a:rPr lang="en-US" sz="2400" b="1" dirty="0"/>
              <a:t>Both of these brands take a clear position on where they stand which allows them to be “known for something I care about” or even “represent me” for the millions who opt in. </a:t>
            </a:r>
          </a:p>
        </p:txBody>
      </p:sp>
    </p:spTree>
    <p:extLst>
      <p:ext uri="{BB962C8B-B14F-4D97-AF65-F5344CB8AC3E}">
        <p14:creationId xmlns:p14="http://schemas.microsoft.com/office/powerpoint/2010/main" val="8045322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889" y="173260"/>
            <a:ext cx="8229600" cy="1143000"/>
          </a:xfrm>
        </p:spPr>
        <p:txBody>
          <a:bodyPr/>
          <a:lstStyle/>
          <a:p>
            <a:r>
              <a:rPr lang="en-US" sz="4800" b="1" dirty="0" smtClean="0"/>
              <a:t>The Brand Relationship Arc</a:t>
            </a:r>
            <a:endParaRPr lang="en-US" sz="4800" b="1" dirty="0"/>
          </a:p>
        </p:txBody>
      </p:sp>
      <p:pic>
        <p:nvPicPr>
          <p:cNvPr id="4" name="Picture 3"/>
          <p:cNvPicPr>
            <a:picLocks noChangeAspect="1"/>
          </p:cNvPicPr>
          <p:nvPr/>
        </p:nvPicPr>
        <p:blipFill>
          <a:blip r:embed="rId2"/>
          <a:stretch>
            <a:fillRect/>
          </a:stretch>
        </p:blipFill>
        <p:spPr>
          <a:xfrm>
            <a:off x="899592" y="980728"/>
            <a:ext cx="3935403" cy="2056565"/>
          </a:xfrm>
          <a:prstGeom prst="rect">
            <a:avLst/>
          </a:prstGeom>
        </p:spPr>
      </p:pic>
      <p:sp>
        <p:nvSpPr>
          <p:cNvPr id="6" name="Rectangle 5"/>
          <p:cNvSpPr/>
          <p:nvPr/>
        </p:nvSpPr>
        <p:spPr>
          <a:xfrm>
            <a:off x="899592" y="6210910"/>
            <a:ext cx="5112568" cy="646331"/>
          </a:xfrm>
          <a:prstGeom prst="rect">
            <a:avLst/>
          </a:prstGeom>
        </p:spPr>
        <p:txBody>
          <a:bodyPr wrap="square">
            <a:spAutoFit/>
          </a:bodyPr>
          <a:lstStyle/>
          <a:p>
            <a:r>
              <a:rPr lang="en-US" b="1" dirty="0"/>
              <a:t>http://knowledge.wharton.upenn.edu/article/pg-moved-brand-arc-win-gold-medal-sochi/</a:t>
            </a:r>
          </a:p>
        </p:txBody>
      </p:sp>
      <p:sp>
        <p:nvSpPr>
          <p:cNvPr id="3" name="Rectangle 2"/>
          <p:cNvSpPr/>
          <p:nvPr/>
        </p:nvSpPr>
        <p:spPr>
          <a:xfrm>
            <a:off x="1619672" y="3281096"/>
            <a:ext cx="7272808" cy="2308324"/>
          </a:xfrm>
          <a:prstGeom prst="rect">
            <a:avLst/>
          </a:prstGeom>
        </p:spPr>
        <p:txBody>
          <a:bodyPr wrap="square">
            <a:spAutoFit/>
          </a:bodyPr>
          <a:lstStyle/>
          <a:p>
            <a:r>
              <a:rPr lang="en-US" sz="3600" b="1" dirty="0">
                <a:solidFill>
                  <a:srgbClr val="002060"/>
                </a:solidFill>
              </a:rPr>
              <a:t>“Ultimately, brands need to ask: What content I can provide to </a:t>
            </a:r>
            <a:r>
              <a:rPr lang="en-US" sz="3600" b="1" i="1" dirty="0">
                <a:solidFill>
                  <a:srgbClr val="002060"/>
                </a:solidFill>
              </a:rPr>
              <a:t>entertain</a:t>
            </a:r>
            <a:r>
              <a:rPr lang="en-US" sz="3600" b="1" dirty="0">
                <a:solidFill>
                  <a:srgbClr val="002060"/>
                </a:solidFill>
              </a:rPr>
              <a:t>, </a:t>
            </a:r>
            <a:r>
              <a:rPr lang="en-US" sz="3600" b="1" i="1" dirty="0">
                <a:solidFill>
                  <a:srgbClr val="002060"/>
                </a:solidFill>
              </a:rPr>
              <a:t>educate</a:t>
            </a:r>
            <a:r>
              <a:rPr lang="en-US" sz="3600" b="1" dirty="0">
                <a:solidFill>
                  <a:srgbClr val="002060"/>
                </a:solidFill>
              </a:rPr>
              <a:t> or </a:t>
            </a:r>
            <a:r>
              <a:rPr lang="en-US" sz="3600" b="1" i="1" dirty="0">
                <a:solidFill>
                  <a:srgbClr val="002060"/>
                </a:solidFill>
              </a:rPr>
              <a:t>provide a utility</a:t>
            </a:r>
            <a:r>
              <a:rPr lang="en-US" sz="3600" b="1" dirty="0">
                <a:solidFill>
                  <a:srgbClr val="002060"/>
                </a:solidFill>
              </a:rPr>
              <a:t> for my users?”</a:t>
            </a:r>
          </a:p>
        </p:txBody>
      </p:sp>
      <p:pic>
        <p:nvPicPr>
          <p:cNvPr id="5" name="Picture 4"/>
          <p:cNvPicPr>
            <a:picLocks noChangeAspect="1"/>
          </p:cNvPicPr>
          <p:nvPr/>
        </p:nvPicPr>
        <p:blipFill>
          <a:blip r:embed="rId3"/>
          <a:stretch>
            <a:fillRect/>
          </a:stretch>
        </p:blipFill>
        <p:spPr>
          <a:xfrm>
            <a:off x="5256076" y="1461500"/>
            <a:ext cx="3457575" cy="952500"/>
          </a:xfrm>
          <a:prstGeom prst="rect">
            <a:avLst/>
          </a:prstGeom>
        </p:spPr>
      </p:pic>
    </p:spTree>
    <p:extLst>
      <p:ext uri="{BB962C8B-B14F-4D97-AF65-F5344CB8AC3E}">
        <p14:creationId xmlns:p14="http://schemas.microsoft.com/office/powerpoint/2010/main" val="2459161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83968" y="4601146"/>
            <a:ext cx="4726009" cy="2256854"/>
          </a:xfrm>
          <a:prstGeom prst="rect">
            <a:avLst/>
          </a:prstGeom>
        </p:spPr>
      </p:pic>
      <p:sp>
        <p:nvSpPr>
          <p:cNvPr id="2" name="Rectangle 1"/>
          <p:cNvSpPr/>
          <p:nvPr/>
        </p:nvSpPr>
        <p:spPr>
          <a:xfrm>
            <a:off x="251520" y="1052736"/>
            <a:ext cx="4572000" cy="3693319"/>
          </a:xfrm>
          <a:prstGeom prst="rect">
            <a:avLst/>
          </a:prstGeom>
        </p:spPr>
        <p:txBody>
          <a:bodyPr>
            <a:spAutoFit/>
          </a:bodyPr>
          <a:lstStyle/>
          <a:p>
            <a:r>
              <a:rPr lang="en-US" b="1" dirty="0"/>
              <a:t>Awareness is great, but without a well planned, enticing, unique and consistent brand experience across platforms and mediums, engaging your audience and ultimately making them love you will be a rather futile exercise. The fact of the matter is, consumer touch points must be used more effectively than ever with time pressed consumers bombarded with brand messages on a daily basis.</a:t>
            </a:r>
            <a:br>
              <a:rPr lang="en-US" b="1" dirty="0"/>
            </a:br>
            <a:r>
              <a:rPr lang="en-US" b="1" dirty="0"/>
              <a:t/>
            </a:r>
            <a:br>
              <a:rPr lang="en-US" b="1" dirty="0"/>
            </a:br>
            <a:endParaRPr lang="en-US" b="1" dirty="0"/>
          </a:p>
        </p:txBody>
      </p:sp>
      <p:sp>
        <p:nvSpPr>
          <p:cNvPr id="3" name="Rectangle 2"/>
          <p:cNvSpPr/>
          <p:nvPr/>
        </p:nvSpPr>
        <p:spPr>
          <a:xfrm>
            <a:off x="5036963" y="1700808"/>
            <a:ext cx="3635896" cy="2031325"/>
          </a:xfrm>
          <a:prstGeom prst="rect">
            <a:avLst/>
          </a:prstGeom>
        </p:spPr>
        <p:txBody>
          <a:bodyPr wrap="square">
            <a:spAutoFit/>
          </a:bodyPr>
          <a:lstStyle/>
          <a:p>
            <a:r>
              <a:rPr lang="en-US" b="1" dirty="0"/>
              <a:t>Read more: </a:t>
            </a:r>
            <a:r>
              <a:rPr lang="en-US" b="1" dirty="0">
                <a:hlinkClick r:id="rId3"/>
              </a:rPr>
              <a:t>http://www.mediavisioninteractive.com/blog/cross-channel-marketing-2/brand-experience-engage-consumers/#ixzz3zOtxWV6e</a:t>
            </a:r>
            <a:r>
              <a:rPr lang="en-US" b="1" dirty="0"/>
              <a:t/>
            </a:r>
            <a:br>
              <a:rPr lang="en-US" b="1" dirty="0"/>
            </a:br>
            <a:endParaRPr lang="en-US" dirty="0"/>
          </a:p>
        </p:txBody>
      </p:sp>
      <p:pic>
        <p:nvPicPr>
          <p:cNvPr id="6" name="Picture 5"/>
          <p:cNvPicPr>
            <a:picLocks noChangeAspect="1"/>
          </p:cNvPicPr>
          <p:nvPr/>
        </p:nvPicPr>
        <p:blipFill>
          <a:blip r:embed="rId4"/>
          <a:stretch>
            <a:fillRect/>
          </a:stretch>
        </p:blipFill>
        <p:spPr>
          <a:xfrm>
            <a:off x="4761022" y="310469"/>
            <a:ext cx="3771900" cy="762000"/>
          </a:xfrm>
          <a:prstGeom prst="rect">
            <a:avLst/>
          </a:prstGeom>
        </p:spPr>
      </p:pic>
    </p:spTree>
    <p:extLst>
      <p:ext uri="{BB962C8B-B14F-4D97-AF65-F5344CB8AC3E}">
        <p14:creationId xmlns:p14="http://schemas.microsoft.com/office/powerpoint/2010/main" val="15879197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How P&amp;G Moved Up the Brand Arc to Win a Gold Medal at Sochi</a:t>
            </a:r>
            <a:endParaRPr lang="en-US" sz="4000" dirty="0"/>
          </a:p>
        </p:txBody>
      </p:sp>
      <p:sp>
        <p:nvSpPr>
          <p:cNvPr id="5" name="Rectangle 4"/>
          <p:cNvSpPr/>
          <p:nvPr/>
        </p:nvSpPr>
        <p:spPr>
          <a:xfrm>
            <a:off x="251520" y="1700808"/>
            <a:ext cx="4572000" cy="3693319"/>
          </a:xfrm>
          <a:prstGeom prst="rect">
            <a:avLst/>
          </a:prstGeom>
        </p:spPr>
        <p:txBody>
          <a:bodyPr>
            <a:spAutoFit/>
          </a:bodyPr>
          <a:lstStyle/>
          <a:p>
            <a:r>
              <a:rPr lang="en-US" b="1" i="1" dirty="0"/>
              <a:t>Along with athletes, brand marketers also competed for attention at the recent winter Olympic Games in Sochi — and by many accounts, Procter &amp; Gamble’s “Thank you, Mom” campaign came out on top. Eric Solomon, head of the strategy and insights for ZOO, the creative team at Google that works with firms to build their brands, explains how other companies can learn from the experience of P&amp;G and other firms to build emotional connections with their customers.</a:t>
            </a:r>
            <a:endParaRPr lang="en-US" b="1" dirty="0"/>
          </a:p>
        </p:txBody>
      </p:sp>
      <p:pic>
        <p:nvPicPr>
          <p:cNvPr id="3" name="Picture 2"/>
          <p:cNvPicPr>
            <a:picLocks noChangeAspect="1"/>
          </p:cNvPicPr>
          <p:nvPr/>
        </p:nvPicPr>
        <p:blipFill>
          <a:blip r:embed="rId2"/>
          <a:stretch>
            <a:fillRect/>
          </a:stretch>
        </p:blipFill>
        <p:spPr>
          <a:xfrm>
            <a:off x="5196497" y="2852936"/>
            <a:ext cx="3457575" cy="952500"/>
          </a:xfrm>
          <a:prstGeom prst="rect">
            <a:avLst/>
          </a:prstGeom>
        </p:spPr>
      </p:pic>
    </p:spTree>
    <p:extLst>
      <p:ext uri="{BB962C8B-B14F-4D97-AF65-F5344CB8AC3E}">
        <p14:creationId xmlns:p14="http://schemas.microsoft.com/office/powerpoint/2010/main" val="18310675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About the Author</a:t>
            </a:r>
            <a:endParaRPr lang="en-US" sz="4000" dirty="0"/>
          </a:p>
        </p:txBody>
      </p:sp>
      <p:sp>
        <p:nvSpPr>
          <p:cNvPr id="3" name="Rectangle 2"/>
          <p:cNvSpPr/>
          <p:nvPr/>
        </p:nvSpPr>
        <p:spPr>
          <a:xfrm>
            <a:off x="485156" y="1124745"/>
            <a:ext cx="8201643" cy="4524315"/>
          </a:xfrm>
          <a:prstGeom prst="rect">
            <a:avLst/>
          </a:prstGeom>
        </p:spPr>
        <p:txBody>
          <a:bodyPr wrap="square">
            <a:spAutoFit/>
          </a:bodyPr>
          <a:lstStyle/>
          <a:p>
            <a:r>
              <a:rPr lang="en-US" sz="2400" b="1" i="1" dirty="0" smtClean="0"/>
              <a:t>Eric </a:t>
            </a:r>
            <a:r>
              <a:rPr lang="en-US" sz="2400" b="1" i="1" dirty="0"/>
              <a:t>Solomon is the Head of Strategy &amp; Insights for the ZOO, the creative team within Google that helps brands creatively and effectively exploit the potential of the Google | YouTube platform, technologies and creative resources. Eric entered the world of branding through the door of academia, earning his Ph.D. in psychology. He has spent the last decade plus studying the intersection between motivation, persuasion, brands and human behavior. Somewhere in between he wrote a food column for a small newspaper in Boston. These days he enjoys eating even more than writing about eating. </a:t>
            </a:r>
            <a:endParaRPr lang="en-US" sz="2400" b="1" dirty="0">
              <a:effectLst/>
            </a:endParaRPr>
          </a:p>
        </p:txBody>
      </p:sp>
      <p:pic>
        <p:nvPicPr>
          <p:cNvPr id="4" name="Picture 3"/>
          <p:cNvPicPr>
            <a:picLocks noChangeAspect="1"/>
          </p:cNvPicPr>
          <p:nvPr/>
        </p:nvPicPr>
        <p:blipFill>
          <a:blip r:embed="rId2"/>
          <a:stretch>
            <a:fillRect/>
          </a:stretch>
        </p:blipFill>
        <p:spPr>
          <a:xfrm>
            <a:off x="5508104" y="5870801"/>
            <a:ext cx="3457575" cy="952500"/>
          </a:xfrm>
          <a:prstGeom prst="rect">
            <a:avLst/>
          </a:prstGeom>
        </p:spPr>
      </p:pic>
    </p:spTree>
    <p:extLst>
      <p:ext uri="{BB962C8B-B14F-4D97-AF65-F5344CB8AC3E}">
        <p14:creationId xmlns:p14="http://schemas.microsoft.com/office/powerpoint/2010/main" val="24881255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How P&amp;G Moved Up the Brand Arc to Win a Gold Medal at Sochi</a:t>
            </a:r>
            <a:endParaRPr lang="en-US" sz="4000" dirty="0"/>
          </a:p>
        </p:txBody>
      </p:sp>
      <p:sp>
        <p:nvSpPr>
          <p:cNvPr id="5" name="Rectangle 4"/>
          <p:cNvSpPr/>
          <p:nvPr/>
        </p:nvSpPr>
        <p:spPr>
          <a:xfrm>
            <a:off x="492845" y="1844824"/>
            <a:ext cx="4572000" cy="3693319"/>
          </a:xfrm>
          <a:prstGeom prst="rect">
            <a:avLst/>
          </a:prstGeom>
        </p:spPr>
        <p:txBody>
          <a:bodyPr>
            <a:spAutoFit/>
          </a:bodyPr>
          <a:lstStyle/>
          <a:p>
            <a:r>
              <a:rPr lang="en-US" b="1" i="1" dirty="0"/>
              <a:t>Along with athletes, brand marketers also competed for attention at the recent winter Olympic Games in Sochi — and by many accounts, Procter &amp; Gamble’s “Thank you, Mom” campaign came out on top. Eric Solomon, head of the strategy and insights for ZOO, the creative team at Google that works with firms to build their brands, explains how other companies can learn from the experience of P&amp;G and other firms to build emotional connections with their customers.</a:t>
            </a:r>
            <a:endParaRPr lang="en-US" b="1" dirty="0"/>
          </a:p>
        </p:txBody>
      </p:sp>
      <p:pic>
        <p:nvPicPr>
          <p:cNvPr id="3" name="Picture 2"/>
          <p:cNvPicPr>
            <a:picLocks noChangeAspect="1"/>
          </p:cNvPicPr>
          <p:nvPr/>
        </p:nvPicPr>
        <p:blipFill>
          <a:blip r:embed="rId2"/>
          <a:stretch>
            <a:fillRect/>
          </a:stretch>
        </p:blipFill>
        <p:spPr>
          <a:xfrm>
            <a:off x="5229225" y="2492896"/>
            <a:ext cx="3457575" cy="952500"/>
          </a:xfrm>
          <a:prstGeom prst="rect">
            <a:avLst/>
          </a:prstGeom>
        </p:spPr>
      </p:pic>
    </p:spTree>
    <p:extLst>
      <p:ext uri="{BB962C8B-B14F-4D97-AF65-F5344CB8AC3E}">
        <p14:creationId xmlns:p14="http://schemas.microsoft.com/office/powerpoint/2010/main" val="25214352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384"/>
            <a:ext cx="8229600" cy="1143000"/>
          </a:xfrm>
        </p:spPr>
        <p:txBody>
          <a:bodyPr/>
          <a:lstStyle/>
          <a:p>
            <a:r>
              <a:rPr lang="en-US" sz="3600" b="1" dirty="0" smtClean="0"/>
              <a:t>Relationship Branding Platforms</a:t>
            </a:r>
            <a:endParaRPr lang="en-US" sz="3600" b="1" dirty="0"/>
          </a:p>
        </p:txBody>
      </p:sp>
      <p:pic>
        <p:nvPicPr>
          <p:cNvPr id="2050" name="Picture 2" descr="C:\Users\Owner\AppData\Local\Temp\Temp1_Balance IStock.zip\thumbnai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124744"/>
            <a:ext cx="6192688" cy="48656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07704" y="4575507"/>
            <a:ext cx="2745816" cy="461665"/>
          </a:xfrm>
          <a:prstGeom prst="rect">
            <a:avLst/>
          </a:prstGeom>
          <a:noFill/>
        </p:spPr>
        <p:txBody>
          <a:bodyPr wrap="none" rtlCol="0">
            <a:spAutoFit/>
          </a:bodyPr>
          <a:lstStyle/>
          <a:p>
            <a:r>
              <a:rPr lang="en-US" sz="2400" b="1" dirty="0" smtClean="0">
                <a:solidFill>
                  <a:srgbClr val="FFFF00"/>
                </a:solidFill>
              </a:rPr>
              <a:t>Mass Customization</a:t>
            </a:r>
            <a:endParaRPr lang="en-US" sz="2400" b="1" dirty="0">
              <a:solidFill>
                <a:srgbClr val="FFFF00"/>
              </a:solidFill>
            </a:endParaRPr>
          </a:p>
        </p:txBody>
      </p:sp>
      <p:sp>
        <p:nvSpPr>
          <p:cNvPr id="6" name="TextBox 5"/>
          <p:cNvSpPr txBox="1"/>
          <p:nvPr/>
        </p:nvSpPr>
        <p:spPr>
          <a:xfrm>
            <a:off x="2500625" y="3789039"/>
            <a:ext cx="1650003" cy="461665"/>
          </a:xfrm>
          <a:prstGeom prst="rect">
            <a:avLst/>
          </a:prstGeom>
          <a:noFill/>
        </p:spPr>
        <p:txBody>
          <a:bodyPr wrap="none" rtlCol="0">
            <a:spAutoFit/>
          </a:bodyPr>
          <a:lstStyle/>
          <a:p>
            <a:r>
              <a:rPr lang="en-US" sz="2400" b="1" dirty="0" smtClean="0">
                <a:solidFill>
                  <a:srgbClr val="FFFF00"/>
                </a:solidFill>
              </a:rPr>
              <a:t>One to One</a:t>
            </a:r>
            <a:endParaRPr lang="en-US" sz="2400" b="1" dirty="0">
              <a:solidFill>
                <a:srgbClr val="FFFF00"/>
              </a:solidFill>
            </a:endParaRPr>
          </a:p>
        </p:txBody>
      </p:sp>
      <p:sp>
        <p:nvSpPr>
          <p:cNvPr id="7" name="TextBox 6"/>
          <p:cNvSpPr txBox="1"/>
          <p:nvPr/>
        </p:nvSpPr>
        <p:spPr>
          <a:xfrm>
            <a:off x="2809829" y="2547582"/>
            <a:ext cx="1813317" cy="461665"/>
          </a:xfrm>
          <a:prstGeom prst="rect">
            <a:avLst/>
          </a:prstGeom>
          <a:noFill/>
        </p:spPr>
        <p:txBody>
          <a:bodyPr wrap="none" rtlCol="0">
            <a:spAutoFit/>
          </a:bodyPr>
          <a:lstStyle/>
          <a:p>
            <a:r>
              <a:rPr lang="en-US" sz="2400" b="1" dirty="0" smtClean="0">
                <a:solidFill>
                  <a:schemeClr val="accent3">
                    <a:lumMod val="50000"/>
                  </a:schemeClr>
                </a:solidFill>
              </a:rPr>
              <a:t>Social Media</a:t>
            </a:r>
            <a:endParaRPr lang="en-US" sz="2400" b="1" dirty="0">
              <a:solidFill>
                <a:schemeClr val="accent3">
                  <a:lumMod val="50000"/>
                </a:schemeClr>
              </a:solidFill>
            </a:endParaRPr>
          </a:p>
        </p:txBody>
      </p:sp>
      <p:sp>
        <p:nvSpPr>
          <p:cNvPr id="8" name="TextBox 7"/>
          <p:cNvSpPr txBox="1"/>
          <p:nvPr/>
        </p:nvSpPr>
        <p:spPr>
          <a:xfrm>
            <a:off x="2197093" y="3095921"/>
            <a:ext cx="2222211" cy="461665"/>
          </a:xfrm>
          <a:prstGeom prst="rect">
            <a:avLst/>
          </a:prstGeom>
          <a:noFill/>
        </p:spPr>
        <p:txBody>
          <a:bodyPr wrap="none" rtlCol="0">
            <a:spAutoFit/>
          </a:bodyPr>
          <a:lstStyle/>
          <a:p>
            <a:r>
              <a:rPr lang="en-US" sz="2400" b="1" dirty="0" smtClean="0">
                <a:solidFill>
                  <a:srgbClr val="FF0000"/>
                </a:solidFill>
              </a:rPr>
              <a:t>After Marketing</a:t>
            </a:r>
            <a:endParaRPr lang="en-US" sz="2400" b="1" dirty="0">
              <a:solidFill>
                <a:srgbClr val="FF0000"/>
              </a:solidFill>
            </a:endParaRPr>
          </a:p>
        </p:txBody>
      </p:sp>
      <p:sp>
        <p:nvSpPr>
          <p:cNvPr id="9" name="TextBox 8"/>
          <p:cNvSpPr txBox="1"/>
          <p:nvPr/>
        </p:nvSpPr>
        <p:spPr>
          <a:xfrm>
            <a:off x="4533726" y="1603988"/>
            <a:ext cx="1665649" cy="461665"/>
          </a:xfrm>
          <a:prstGeom prst="rect">
            <a:avLst/>
          </a:prstGeom>
          <a:noFill/>
        </p:spPr>
        <p:txBody>
          <a:bodyPr wrap="none" rtlCol="0">
            <a:spAutoFit/>
          </a:bodyPr>
          <a:lstStyle/>
          <a:p>
            <a:r>
              <a:rPr lang="en-US" sz="2400" b="1" dirty="0" smtClean="0">
                <a:solidFill>
                  <a:srgbClr val="FFFF00"/>
                </a:solidFill>
              </a:rPr>
              <a:t>Partnership</a:t>
            </a:r>
            <a:endParaRPr lang="en-US" sz="2400" b="1" dirty="0">
              <a:solidFill>
                <a:srgbClr val="FFFF00"/>
              </a:solidFill>
            </a:endParaRPr>
          </a:p>
        </p:txBody>
      </p:sp>
      <p:sp>
        <p:nvSpPr>
          <p:cNvPr id="10" name="TextBox 9"/>
          <p:cNvSpPr txBox="1"/>
          <p:nvPr/>
        </p:nvSpPr>
        <p:spPr>
          <a:xfrm>
            <a:off x="3869346" y="2065653"/>
            <a:ext cx="1099916" cy="461665"/>
          </a:xfrm>
          <a:prstGeom prst="rect">
            <a:avLst/>
          </a:prstGeom>
          <a:noFill/>
        </p:spPr>
        <p:txBody>
          <a:bodyPr wrap="none" rtlCol="0">
            <a:spAutoFit/>
          </a:bodyPr>
          <a:lstStyle/>
          <a:p>
            <a:r>
              <a:rPr lang="en-US" sz="2400" b="1" dirty="0" smtClean="0">
                <a:solidFill>
                  <a:srgbClr val="FFFF00"/>
                </a:solidFill>
              </a:rPr>
              <a:t>Loyalty</a:t>
            </a:r>
            <a:endParaRPr lang="en-US" sz="2400" b="1" dirty="0">
              <a:solidFill>
                <a:srgbClr val="FFFF00"/>
              </a:solidFill>
            </a:endParaRPr>
          </a:p>
        </p:txBody>
      </p:sp>
      <p:pic>
        <p:nvPicPr>
          <p:cNvPr id="11" name="Imagen 5" descr="C:\Users\Design\Documents\Edu\Product Launch\shadow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4388" y="5965825"/>
            <a:ext cx="762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27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7188" y="6170613"/>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28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1863" y="6170613"/>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29 CuadroTexto"/>
          <p:cNvSpPr txBox="1">
            <a:spLocks noChangeArrowheads="1"/>
          </p:cNvSpPr>
          <p:nvPr/>
        </p:nvSpPr>
        <p:spPr bwMode="auto">
          <a:xfrm>
            <a:off x="4205288" y="6181725"/>
            <a:ext cx="2632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pPr>
            <a:r>
              <a:rPr lang="es-HN" altLang="zh-CN" sz="1200" b="1" dirty="0" smtClean="0">
                <a:solidFill>
                  <a:srgbClr val="5AD00A"/>
                </a:solidFill>
                <a:latin typeface="Calibri" pitchFamily="34" charset="0"/>
              </a:rPr>
              <a:t>7</a:t>
            </a:r>
            <a:endParaRPr lang="es-ES" altLang="zh-CN" sz="1200" b="1" dirty="0">
              <a:solidFill>
                <a:srgbClr val="5AD00A"/>
              </a:solidFill>
              <a:latin typeface="Calibri" pitchFamily="34" charset="0"/>
            </a:endParaRPr>
          </a:p>
        </p:txBody>
      </p:sp>
      <p:sp>
        <p:nvSpPr>
          <p:cNvPr id="15" name="34 CuadroTexto"/>
          <p:cNvSpPr txBox="1"/>
          <p:nvPr/>
        </p:nvSpPr>
        <p:spPr>
          <a:xfrm>
            <a:off x="4467225" y="6181725"/>
            <a:ext cx="315913" cy="277813"/>
          </a:xfrm>
          <a:prstGeom prst="rect">
            <a:avLst/>
          </a:prstGeom>
          <a:noFill/>
        </p:spPr>
        <p:txBody>
          <a:bodyPr wrap="none">
            <a:spAutoFit/>
          </a:bodyPr>
          <a:lstStyle/>
          <a:p>
            <a:pPr>
              <a:defRPr/>
            </a:pPr>
            <a:r>
              <a:rPr lang="es-HN" sz="1200" b="1" i="1" dirty="0">
                <a:solidFill>
                  <a:prstClr val="white">
                    <a:lumMod val="65000"/>
                  </a:prstClr>
                </a:solidFill>
                <a:ea typeface="宋体" pitchFamily="2" charset="-122"/>
              </a:rPr>
              <a:t>of</a:t>
            </a:r>
            <a:endParaRPr lang="es-ES" sz="1200" b="1" i="1" dirty="0">
              <a:solidFill>
                <a:prstClr val="white">
                  <a:lumMod val="65000"/>
                </a:prstClr>
              </a:solidFill>
              <a:ea typeface="宋体" pitchFamily="2" charset="-122"/>
            </a:endParaRPr>
          </a:p>
        </p:txBody>
      </p:sp>
      <p:pic>
        <p:nvPicPr>
          <p:cNvPr id="16" name="Imagen 5" descr="C:\Users\Design\Documents\Edu\Product Launch\shadow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7625" y="5983288"/>
            <a:ext cx="7635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n 27">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3813" y="6221413"/>
            <a:ext cx="20955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n 28">
            <a:hlinkClick r:id="" action="ppaction://hlinkshowjump?jump=previousslid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25888" y="6221413"/>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1 Título"/>
          <p:cNvSpPr txBox="1">
            <a:spLocks/>
          </p:cNvSpPr>
          <p:nvPr/>
        </p:nvSpPr>
        <p:spPr bwMode="auto">
          <a:xfrm>
            <a:off x="107950" y="6165850"/>
            <a:ext cx="20161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lnSpc>
                <a:spcPts val="5763"/>
              </a:lnSpc>
              <a:spcBef>
                <a:spcPct val="0"/>
              </a:spcBef>
              <a:spcAft>
                <a:spcPct val="0"/>
              </a:spcAft>
            </a:pPr>
            <a:r>
              <a:rPr lang="es-HN" altLang="zh-CN" sz="1200" b="1">
                <a:solidFill>
                  <a:srgbClr val="BFBFBF"/>
                </a:solidFill>
                <a:cs typeface="Arial" charset="0"/>
              </a:rPr>
              <a:t>BRANDING</a:t>
            </a:r>
            <a:r>
              <a:rPr lang="es-HN" altLang="zh-CN" sz="1200" b="1">
                <a:solidFill>
                  <a:srgbClr val="404040"/>
                </a:solidFill>
                <a:cs typeface="Arial" charset="0"/>
              </a:rPr>
              <a:t> </a:t>
            </a:r>
            <a:r>
              <a:rPr lang="es-HN" altLang="zh-CN" sz="1200" b="1">
                <a:solidFill>
                  <a:srgbClr val="5AD00A"/>
                </a:solidFill>
                <a:cs typeface="Arial" charset="0"/>
              </a:rPr>
              <a:t>STRATEGY</a:t>
            </a:r>
          </a:p>
        </p:txBody>
      </p:sp>
      <p:sp>
        <p:nvSpPr>
          <p:cNvPr id="20" name="1 Título"/>
          <p:cNvSpPr txBox="1">
            <a:spLocks/>
          </p:cNvSpPr>
          <p:nvPr/>
        </p:nvSpPr>
        <p:spPr bwMode="auto">
          <a:xfrm>
            <a:off x="6704013" y="6122988"/>
            <a:ext cx="2266950"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pPr>
            <a:r>
              <a:rPr lang="en-US" altLang="zh-CN" sz="900" b="1">
                <a:solidFill>
                  <a:srgbClr val="5AD00A"/>
                </a:solidFill>
                <a:latin typeface="Calibri" pitchFamily="34" charset="0"/>
              </a:rPr>
              <a:t>Instructor: </a:t>
            </a:r>
          </a:p>
          <a:p>
            <a:pPr eaLnBrk="1" fontAlgn="base" hangingPunct="1">
              <a:spcBef>
                <a:spcPct val="0"/>
              </a:spcBef>
              <a:spcAft>
                <a:spcPct val="0"/>
              </a:spcAft>
            </a:pPr>
            <a:r>
              <a:rPr lang="en-US" altLang="zh-CN" sz="900">
                <a:solidFill>
                  <a:srgbClr val="FFFFFF"/>
                </a:solidFill>
                <a:latin typeface="Calibri" pitchFamily="34" charset="0"/>
              </a:rPr>
              <a:t>Thomas Murphy</a:t>
            </a:r>
          </a:p>
          <a:p>
            <a:pPr eaLnBrk="1" fontAlgn="base" hangingPunct="1">
              <a:spcBef>
                <a:spcPct val="0"/>
              </a:spcBef>
              <a:spcAft>
                <a:spcPct val="0"/>
              </a:spcAft>
            </a:pPr>
            <a:r>
              <a:rPr lang="en-US" altLang="zh-CN" sz="900">
                <a:solidFill>
                  <a:srgbClr val="FFFFFF"/>
                </a:solidFill>
                <a:latin typeface="Calibri" pitchFamily="34" charset="0"/>
              </a:rPr>
              <a:t>P.  978_760_1388/ Tmurphy@clarku.edu</a:t>
            </a:r>
          </a:p>
        </p:txBody>
      </p:sp>
      <p:sp>
        <p:nvSpPr>
          <p:cNvPr id="21" name="29 CuadroTexto"/>
          <p:cNvSpPr txBox="1">
            <a:spLocks noChangeArrowheads="1"/>
          </p:cNvSpPr>
          <p:nvPr/>
        </p:nvSpPr>
        <p:spPr bwMode="auto">
          <a:xfrm>
            <a:off x="4734296" y="6181725"/>
            <a:ext cx="3417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pPr>
            <a:r>
              <a:rPr lang="es-HN" altLang="zh-CN" sz="1200" b="1" dirty="0" smtClean="0">
                <a:solidFill>
                  <a:srgbClr val="5AD00A"/>
                </a:solidFill>
                <a:latin typeface="Calibri" pitchFamily="34" charset="0"/>
              </a:rPr>
              <a:t>13</a:t>
            </a:r>
            <a:endParaRPr lang="es-ES" altLang="zh-CN" sz="1200" b="1" dirty="0">
              <a:solidFill>
                <a:srgbClr val="5AD00A"/>
              </a:solidFill>
              <a:latin typeface="Calibri" pitchFamily="34" charset="0"/>
            </a:endParaRPr>
          </a:p>
        </p:txBody>
      </p:sp>
    </p:spTree>
    <p:extLst>
      <p:ext uri="{BB962C8B-B14F-4D97-AF65-F5344CB8AC3E}">
        <p14:creationId xmlns:p14="http://schemas.microsoft.com/office/powerpoint/2010/main" val="423643584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effectLst>
                  <a:outerShdw blurRad="38100" dist="38100" dir="2700000" algn="tl">
                    <a:srgbClr val="000000">
                      <a:alpha val="43137"/>
                    </a:srgbClr>
                  </a:outerShdw>
                </a:effectLst>
              </a:rPr>
              <a:t>Mass Customization and</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One to One Marketing</a:t>
            </a:r>
            <a:endParaRPr lang="en-US" b="1"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154612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effectLst>
                  <a:outerShdw blurRad="38100" dist="38100" dir="2700000" algn="tl">
                    <a:srgbClr val="000000">
                      <a:alpha val="43137"/>
                    </a:srgbClr>
                  </a:outerShdw>
                </a:effectLst>
              </a:rPr>
              <a:t>The Conflict of Permission vs Participation Based Marketing</a:t>
            </a:r>
            <a:endParaRPr lang="en-US" b="1" dirty="0">
              <a:effectLst>
                <a:outerShdw blurRad="38100" dist="38100" dir="2700000" algn="tl">
                  <a:srgbClr val="000000">
                    <a:alpha val="43137"/>
                  </a:srgbClr>
                </a:outerShdw>
              </a:effectLst>
            </a:endParaRPr>
          </a:p>
        </p:txBody>
      </p:sp>
      <p:pic>
        <p:nvPicPr>
          <p:cNvPr id="4101" name="Picture 5" descr="C:\Users\Owner\AppData\Local\Microsoft\Windows\Temporary Internet Files\Content.IE5\1CAY4D8G\MP90043093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700808"/>
            <a:ext cx="2959519" cy="44371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4"/>
          <p:cNvGraphicFramePr/>
          <p:nvPr>
            <p:extLst>
              <p:ext uri="{D42A27DB-BD31-4B8C-83A1-F6EECF244321}">
                <p14:modId xmlns:p14="http://schemas.microsoft.com/office/powerpoint/2010/main" val="1061979063"/>
              </p:ext>
            </p:extLst>
          </p:nvPr>
        </p:nvGraphicFramePr>
        <p:xfrm>
          <a:off x="13610" y="170080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215106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US" sz="3200" b="1" dirty="0" smtClean="0"/>
              <a:t>Product Actions That Build Brand Relationships</a:t>
            </a:r>
            <a:endParaRPr lang="en-US" sz="3200" b="1" dirty="0"/>
          </a:p>
        </p:txBody>
      </p:sp>
      <p:graphicFrame>
        <p:nvGraphicFramePr>
          <p:cNvPr id="6" name="Content Placeholder 5"/>
          <p:cNvGraphicFramePr>
            <a:graphicFrameLocks noGrp="1"/>
          </p:cNvGraphicFramePr>
          <p:nvPr>
            <p:ph idx="1"/>
            <p:extLst/>
          </p:nvPr>
        </p:nvGraphicFramePr>
        <p:xfrm>
          <a:off x="457200" y="120729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5" descr="C:\Users\Design\Documents\Edu\Product Launch\shadow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54388" y="5965825"/>
            <a:ext cx="762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27 Imagen"/>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67188" y="6170613"/>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28 Imagen"/>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41863" y="6170613"/>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29 CuadroTexto"/>
          <p:cNvSpPr txBox="1">
            <a:spLocks noChangeArrowheads="1"/>
          </p:cNvSpPr>
          <p:nvPr/>
        </p:nvSpPr>
        <p:spPr bwMode="auto">
          <a:xfrm>
            <a:off x="4205288" y="6181725"/>
            <a:ext cx="2632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pPr>
            <a:r>
              <a:rPr lang="es-HN" altLang="zh-CN" sz="1200" b="1" dirty="0" smtClean="0">
                <a:solidFill>
                  <a:srgbClr val="5AD00A"/>
                </a:solidFill>
                <a:latin typeface="Calibri" pitchFamily="34" charset="0"/>
              </a:rPr>
              <a:t>9</a:t>
            </a:r>
            <a:endParaRPr lang="es-ES" altLang="zh-CN" sz="1200" b="1" dirty="0">
              <a:solidFill>
                <a:srgbClr val="5AD00A"/>
              </a:solidFill>
              <a:latin typeface="Calibri" pitchFamily="34" charset="0"/>
            </a:endParaRPr>
          </a:p>
        </p:txBody>
      </p:sp>
      <p:sp>
        <p:nvSpPr>
          <p:cNvPr id="9" name="34 CuadroTexto"/>
          <p:cNvSpPr txBox="1"/>
          <p:nvPr/>
        </p:nvSpPr>
        <p:spPr>
          <a:xfrm>
            <a:off x="4467225" y="6181725"/>
            <a:ext cx="315913" cy="277813"/>
          </a:xfrm>
          <a:prstGeom prst="rect">
            <a:avLst/>
          </a:prstGeom>
          <a:noFill/>
        </p:spPr>
        <p:txBody>
          <a:bodyPr wrap="none">
            <a:spAutoFit/>
          </a:bodyPr>
          <a:lstStyle/>
          <a:p>
            <a:pPr>
              <a:defRPr/>
            </a:pPr>
            <a:r>
              <a:rPr lang="es-HN" sz="1200" b="1" i="1" dirty="0">
                <a:solidFill>
                  <a:prstClr val="white">
                    <a:lumMod val="65000"/>
                  </a:prstClr>
                </a:solidFill>
                <a:ea typeface="宋体" pitchFamily="2" charset="-122"/>
              </a:rPr>
              <a:t>of</a:t>
            </a:r>
            <a:endParaRPr lang="es-ES" sz="1200" b="1" i="1" dirty="0">
              <a:solidFill>
                <a:prstClr val="white">
                  <a:lumMod val="65000"/>
                </a:prstClr>
              </a:solidFill>
              <a:ea typeface="宋体" pitchFamily="2" charset="-122"/>
            </a:endParaRPr>
          </a:p>
        </p:txBody>
      </p:sp>
      <p:pic>
        <p:nvPicPr>
          <p:cNvPr id="10" name="Imagen 5" descr="C:\Users\Design\Documents\Edu\Product Launch\shadow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7625" y="5983288"/>
            <a:ext cx="7635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27">
            <a:hlinkClick r:id="" action="ppaction://hlinkshowjump?jump=nextslide"/>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03813" y="6221413"/>
            <a:ext cx="20955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28">
            <a:hlinkClick r:id="" action="ppaction://hlinkshowjump?jump=previousslide"/>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25888" y="6221413"/>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1 Título"/>
          <p:cNvSpPr txBox="1">
            <a:spLocks/>
          </p:cNvSpPr>
          <p:nvPr/>
        </p:nvSpPr>
        <p:spPr bwMode="auto">
          <a:xfrm>
            <a:off x="107950" y="6165850"/>
            <a:ext cx="20161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lnSpc>
                <a:spcPts val="5763"/>
              </a:lnSpc>
              <a:spcBef>
                <a:spcPct val="0"/>
              </a:spcBef>
              <a:spcAft>
                <a:spcPct val="0"/>
              </a:spcAft>
            </a:pPr>
            <a:r>
              <a:rPr lang="es-HN" altLang="zh-CN" sz="1200" b="1">
                <a:solidFill>
                  <a:srgbClr val="BFBFBF"/>
                </a:solidFill>
                <a:cs typeface="Arial" charset="0"/>
              </a:rPr>
              <a:t>BRANDING</a:t>
            </a:r>
            <a:r>
              <a:rPr lang="es-HN" altLang="zh-CN" sz="1200" b="1">
                <a:solidFill>
                  <a:srgbClr val="404040"/>
                </a:solidFill>
                <a:cs typeface="Arial" charset="0"/>
              </a:rPr>
              <a:t> </a:t>
            </a:r>
            <a:r>
              <a:rPr lang="es-HN" altLang="zh-CN" sz="1200" b="1">
                <a:solidFill>
                  <a:srgbClr val="5AD00A"/>
                </a:solidFill>
                <a:cs typeface="Arial" charset="0"/>
              </a:rPr>
              <a:t>STRATEGY</a:t>
            </a:r>
          </a:p>
        </p:txBody>
      </p:sp>
      <p:sp>
        <p:nvSpPr>
          <p:cNvPr id="14" name="1 Título"/>
          <p:cNvSpPr txBox="1">
            <a:spLocks/>
          </p:cNvSpPr>
          <p:nvPr/>
        </p:nvSpPr>
        <p:spPr bwMode="auto">
          <a:xfrm>
            <a:off x="6704013" y="6122988"/>
            <a:ext cx="2266950"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pPr>
            <a:r>
              <a:rPr lang="en-US" altLang="zh-CN" sz="900" b="1">
                <a:solidFill>
                  <a:srgbClr val="5AD00A"/>
                </a:solidFill>
                <a:latin typeface="Calibri" pitchFamily="34" charset="0"/>
              </a:rPr>
              <a:t>Instructor: </a:t>
            </a:r>
          </a:p>
          <a:p>
            <a:pPr eaLnBrk="1" fontAlgn="base" hangingPunct="1">
              <a:spcBef>
                <a:spcPct val="0"/>
              </a:spcBef>
              <a:spcAft>
                <a:spcPct val="0"/>
              </a:spcAft>
            </a:pPr>
            <a:r>
              <a:rPr lang="en-US" altLang="zh-CN" sz="900">
                <a:solidFill>
                  <a:srgbClr val="FFFFFF"/>
                </a:solidFill>
                <a:latin typeface="Calibri" pitchFamily="34" charset="0"/>
              </a:rPr>
              <a:t>Thomas Murphy</a:t>
            </a:r>
          </a:p>
          <a:p>
            <a:pPr eaLnBrk="1" fontAlgn="base" hangingPunct="1">
              <a:spcBef>
                <a:spcPct val="0"/>
              </a:spcBef>
              <a:spcAft>
                <a:spcPct val="0"/>
              </a:spcAft>
            </a:pPr>
            <a:r>
              <a:rPr lang="en-US" altLang="zh-CN" sz="900">
                <a:solidFill>
                  <a:srgbClr val="FFFFFF"/>
                </a:solidFill>
                <a:latin typeface="Calibri" pitchFamily="34" charset="0"/>
              </a:rPr>
              <a:t>P.  978_760_1388/ Tmurphy@clarku.edu</a:t>
            </a:r>
          </a:p>
        </p:txBody>
      </p:sp>
      <p:sp>
        <p:nvSpPr>
          <p:cNvPr id="15" name="29 CuadroTexto"/>
          <p:cNvSpPr txBox="1">
            <a:spLocks noChangeArrowheads="1"/>
          </p:cNvSpPr>
          <p:nvPr/>
        </p:nvSpPr>
        <p:spPr bwMode="auto">
          <a:xfrm>
            <a:off x="4734296" y="6181725"/>
            <a:ext cx="3417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pPr>
            <a:r>
              <a:rPr lang="es-HN" altLang="zh-CN" sz="1200" b="1" dirty="0" smtClean="0">
                <a:solidFill>
                  <a:srgbClr val="5AD00A"/>
                </a:solidFill>
                <a:latin typeface="Calibri" pitchFamily="34" charset="0"/>
              </a:rPr>
              <a:t>13</a:t>
            </a:r>
            <a:endParaRPr lang="es-ES" altLang="zh-CN" sz="1200" b="1" dirty="0">
              <a:solidFill>
                <a:srgbClr val="5AD00A"/>
              </a:solidFill>
              <a:latin typeface="Calibri" pitchFamily="34" charset="0"/>
            </a:endParaRPr>
          </a:p>
        </p:txBody>
      </p:sp>
    </p:spTree>
    <p:extLst>
      <p:ext uri="{BB962C8B-B14F-4D97-AF65-F5344CB8AC3E}">
        <p14:creationId xmlns:p14="http://schemas.microsoft.com/office/powerpoint/2010/main" val="169665381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05815" y="219451"/>
            <a:ext cx="4074841" cy="611226"/>
          </a:xfrm>
          <a:prstGeom prst="rect">
            <a:avLst/>
          </a:prstGeom>
        </p:spPr>
      </p:pic>
      <p:sp>
        <p:nvSpPr>
          <p:cNvPr id="6" name="Rectangle 5"/>
          <p:cNvSpPr/>
          <p:nvPr/>
        </p:nvSpPr>
        <p:spPr>
          <a:xfrm>
            <a:off x="345688" y="219451"/>
            <a:ext cx="4572000" cy="1323439"/>
          </a:xfrm>
          <a:prstGeom prst="rect">
            <a:avLst/>
          </a:prstGeom>
        </p:spPr>
        <p:txBody>
          <a:bodyPr>
            <a:spAutoFit/>
          </a:bodyPr>
          <a:lstStyle/>
          <a:p>
            <a:r>
              <a:rPr lang="en-US" sz="2000" b="1" dirty="0">
                <a:solidFill>
                  <a:schemeClr val="bg1"/>
                </a:solidFill>
                <a:effectLst>
                  <a:outerShdw blurRad="38100" dist="38100" dir="2700000" algn="tl">
                    <a:srgbClr val="000000">
                      <a:alpha val="43137"/>
                    </a:srgbClr>
                  </a:outerShdw>
                </a:effectLst>
              </a:rPr>
              <a:t>Five Human Aspirations That Hold the Future for Brands</a:t>
            </a:r>
          </a:p>
          <a:p>
            <a:r>
              <a:rPr lang="en-US" sz="2000" b="1" dirty="0">
                <a:solidFill>
                  <a:schemeClr val="bg1"/>
                </a:solidFill>
                <a:effectLst>
                  <a:outerShdw blurRad="38100" dist="38100" dir="2700000" algn="tl">
                    <a:srgbClr val="000000">
                      <a:alpha val="43137"/>
                    </a:srgbClr>
                  </a:outerShdw>
                </a:effectLst>
              </a:rPr>
              <a:t>June 19, 2015</a:t>
            </a:r>
          </a:p>
          <a:p>
            <a:r>
              <a:rPr lang="en-US" sz="2000" b="1" dirty="0">
                <a:solidFill>
                  <a:schemeClr val="bg1"/>
                </a:solidFill>
                <a:effectLst>
                  <a:outerShdw blurRad="38100" dist="38100" dir="2700000" algn="tl">
                    <a:srgbClr val="000000">
                      <a:alpha val="43137"/>
                    </a:srgbClr>
                  </a:outerShdw>
                </a:effectLst>
              </a:rPr>
              <a:t>by </a:t>
            </a:r>
            <a:r>
              <a:rPr lang="en-US" sz="2000" b="1" dirty="0">
                <a:solidFill>
                  <a:schemeClr val="bg1"/>
                </a:solidFill>
                <a:effectLst>
                  <a:outerShdw blurRad="38100" dist="38100" dir="2700000" algn="tl">
                    <a:srgbClr val="000000">
                      <a:alpha val="43137"/>
                    </a:srgbClr>
                  </a:outerShdw>
                </a:effectLst>
                <a:hlinkClick r:id="rId3"/>
              </a:rPr>
              <a:t>Raphael </a:t>
            </a:r>
            <a:r>
              <a:rPr lang="en-US" sz="2000" b="1" dirty="0" err="1">
                <a:solidFill>
                  <a:schemeClr val="bg1"/>
                </a:solidFill>
                <a:effectLst>
                  <a:outerShdw blurRad="38100" dist="38100" dir="2700000" algn="tl">
                    <a:srgbClr val="000000">
                      <a:alpha val="43137"/>
                    </a:srgbClr>
                  </a:outerShdw>
                </a:effectLst>
                <a:hlinkClick r:id="rId3"/>
              </a:rPr>
              <a:t>Bemporad</a:t>
            </a:r>
            <a:r>
              <a:rPr lang="en-US" sz="2000" b="1" dirty="0">
                <a:solidFill>
                  <a:schemeClr val="bg1"/>
                </a:solidFill>
                <a:effectLst>
                  <a:outerShdw blurRad="38100" dist="38100" dir="2700000" algn="tl">
                    <a:srgbClr val="000000">
                      <a:alpha val="43137"/>
                    </a:srgbClr>
                  </a:outerShdw>
                </a:effectLst>
              </a:rPr>
              <a:t> </a:t>
            </a:r>
          </a:p>
        </p:txBody>
      </p:sp>
      <p:sp>
        <p:nvSpPr>
          <p:cNvPr id="7" name="Rectangle 6"/>
          <p:cNvSpPr/>
          <p:nvPr/>
        </p:nvSpPr>
        <p:spPr>
          <a:xfrm>
            <a:off x="5349845" y="1002117"/>
            <a:ext cx="3269678" cy="461665"/>
          </a:xfrm>
          <a:prstGeom prst="rect">
            <a:avLst/>
          </a:prstGeom>
        </p:spPr>
        <p:txBody>
          <a:bodyPr wrap="none">
            <a:spAutoFit/>
          </a:bodyPr>
          <a:lstStyle/>
          <a:p>
            <a:r>
              <a:rPr lang="en-US" sz="2400" b="1" dirty="0">
                <a:effectLst>
                  <a:outerShdw blurRad="38100" dist="38100" dir="2700000" algn="tl">
                    <a:srgbClr val="000000">
                      <a:alpha val="43137"/>
                    </a:srgbClr>
                  </a:outerShdw>
                </a:effectLst>
                <a:latin typeface="DIN"/>
              </a:rPr>
              <a:t>BRAND INNOVATION</a:t>
            </a:r>
            <a:endParaRPr lang="en-US" sz="2400" b="1" dirty="0">
              <a:effectLst>
                <a:outerShdw blurRad="38100" dist="38100" dir="2700000" algn="tl">
                  <a:srgbClr val="000000">
                    <a:alpha val="43137"/>
                  </a:srgbClr>
                </a:outerShdw>
              </a:effectLst>
            </a:endParaRPr>
          </a:p>
        </p:txBody>
      </p:sp>
      <p:sp>
        <p:nvSpPr>
          <p:cNvPr id="2" name="Rectangle 1"/>
          <p:cNvSpPr/>
          <p:nvPr/>
        </p:nvSpPr>
        <p:spPr>
          <a:xfrm>
            <a:off x="234176" y="1711470"/>
            <a:ext cx="4572000" cy="5170646"/>
          </a:xfrm>
          <a:prstGeom prst="rect">
            <a:avLst/>
          </a:prstGeom>
        </p:spPr>
        <p:txBody>
          <a:bodyPr>
            <a:spAutoFit/>
          </a:bodyPr>
          <a:lstStyle/>
          <a:p>
            <a:pPr marL="342900" indent="-342900">
              <a:buAutoNum type="arabicPeriod"/>
            </a:pPr>
            <a:r>
              <a:rPr lang="en-US" sz="2400" b="1" dirty="0" smtClean="0">
                <a:solidFill>
                  <a:schemeClr val="bg1"/>
                </a:solidFill>
                <a:effectLst>
                  <a:outerShdw blurRad="38100" dist="38100" dir="2700000" algn="tl">
                    <a:srgbClr val="000000">
                      <a:alpha val="43137"/>
                    </a:srgbClr>
                  </a:outerShdw>
                </a:effectLst>
                <a:hlinkClick r:id="rId4"/>
              </a:rPr>
              <a:t>Abundance </a:t>
            </a:r>
            <a:r>
              <a:rPr lang="en-US" sz="2400" b="1" dirty="0">
                <a:solidFill>
                  <a:schemeClr val="bg1"/>
                </a:solidFill>
                <a:effectLst>
                  <a:outerShdw blurRad="38100" dist="38100" dir="2700000" algn="tl">
                    <a:srgbClr val="000000">
                      <a:alpha val="43137"/>
                    </a:srgbClr>
                  </a:outerShdw>
                </a:effectLst>
                <a:hlinkClick r:id="rId4"/>
              </a:rPr>
              <a:t>Without </a:t>
            </a:r>
            <a:r>
              <a:rPr lang="en-US" sz="2400" b="1" dirty="0" smtClean="0">
                <a:solidFill>
                  <a:schemeClr val="bg1"/>
                </a:solidFill>
                <a:effectLst>
                  <a:outerShdw blurRad="38100" dist="38100" dir="2700000" algn="tl">
                    <a:srgbClr val="000000">
                      <a:alpha val="43137"/>
                    </a:srgbClr>
                  </a:outerShdw>
                </a:effectLst>
                <a:hlinkClick r:id="rId4"/>
              </a:rPr>
              <a:t>Waste</a:t>
            </a:r>
            <a:endParaRPr lang="en-US" sz="2400" b="1" dirty="0" smtClean="0">
              <a:solidFill>
                <a:schemeClr val="bg1"/>
              </a:solidFill>
              <a:effectLst>
                <a:outerShdw blurRad="38100" dist="38100" dir="2700000" algn="tl">
                  <a:srgbClr val="000000">
                    <a:alpha val="43137"/>
                  </a:srgbClr>
                </a:outerShdw>
              </a:effectLst>
            </a:endParaRPr>
          </a:p>
          <a:p>
            <a:endParaRPr lang="en-US" b="1" dirty="0">
              <a:solidFill>
                <a:schemeClr val="bg1"/>
              </a:solidFill>
              <a:effectLst>
                <a:outerShdw blurRad="38100" dist="38100" dir="2700000" algn="tl">
                  <a:srgbClr val="000000">
                    <a:alpha val="43137"/>
                  </a:srgbClr>
                </a:outerShdw>
              </a:effectLst>
            </a:endParaRPr>
          </a:p>
          <a:p>
            <a:r>
              <a:rPr lang="en-US" b="1" dirty="0" err="1">
                <a:solidFill>
                  <a:schemeClr val="bg1"/>
                </a:solidFill>
                <a:effectLst>
                  <a:outerShdw blurRad="38100" dist="38100" dir="2700000" algn="tl">
                    <a:srgbClr val="000000">
                      <a:alpha val="43137"/>
                    </a:srgbClr>
                  </a:outerShdw>
                </a:effectLst>
              </a:rPr>
              <a:t>Aspirationals</a:t>
            </a:r>
            <a:r>
              <a:rPr lang="en-US" b="1" dirty="0">
                <a:solidFill>
                  <a:schemeClr val="bg1"/>
                </a:solidFill>
                <a:effectLst>
                  <a:outerShdw blurRad="38100" dist="38100" dir="2700000" algn="tl">
                    <a:srgbClr val="000000">
                      <a:alpha val="43137"/>
                    </a:srgbClr>
                  </a:outerShdw>
                </a:effectLst>
              </a:rPr>
              <a:t> are redefining the idea of abundance, seeking </a:t>
            </a:r>
            <a:r>
              <a:rPr lang="en-US" b="1" i="1" dirty="0">
                <a:solidFill>
                  <a:schemeClr val="bg1"/>
                </a:solidFill>
                <a:effectLst>
                  <a:outerShdw blurRad="38100" dist="38100" dir="2700000" algn="tl">
                    <a:srgbClr val="000000">
                      <a:alpha val="43137"/>
                    </a:srgbClr>
                  </a:outerShdw>
                </a:effectLst>
              </a:rPr>
              <a:t>more experiences</a:t>
            </a:r>
            <a:r>
              <a:rPr lang="en-US" b="1" dirty="0">
                <a:solidFill>
                  <a:schemeClr val="bg1"/>
                </a:solidFill>
                <a:effectLst>
                  <a:outerShdw blurRad="38100" dist="38100" dir="2700000" algn="tl">
                    <a:srgbClr val="000000">
                      <a:alpha val="43137"/>
                    </a:srgbClr>
                  </a:outerShdw>
                </a:effectLst>
              </a:rPr>
              <a:t> in ways that use fewer resources and produce less waste. It’s a shift from a scarcity mentality to a new reality, where our creativity is an infinite resource. </a:t>
            </a:r>
            <a:endParaRPr lang="en-US" b="1" dirty="0" smtClean="0">
              <a:solidFill>
                <a:schemeClr val="bg1"/>
              </a:solidFill>
              <a:effectLst>
                <a:outerShdw blurRad="38100" dist="38100" dir="2700000" algn="tl">
                  <a:srgbClr val="000000">
                    <a:alpha val="43137"/>
                  </a:srgbClr>
                </a:outerShdw>
              </a:effectLst>
            </a:endParaRPr>
          </a:p>
          <a:p>
            <a:endParaRPr lang="en-US" b="1" dirty="0" smtClean="0">
              <a:solidFill>
                <a:schemeClr val="bg1"/>
              </a:solidFill>
              <a:effectLst>
                <a:outerShdw blurRad="38100" dist="38100" dir="2700000" algn="tl">
                  <a:srgbClr val="000000">
                    <a:alpha val="43137"/>
                  </a:srgbClr>
                </a:outerShdw>
              </a:effectLst>
            </a:endParaRPr>
          </a:p>
          <a:p>
            <a:r>
              <a:rPr lang="en-US" b="1" dirty="0" err="1">
                <a:solidFill>
                  <a:schemeClr val="bg1"/>
                </a:solidFill>
                <a:effectLst>
                  <a:outerShdw blurRad="38100" dist="38100" dir="2700000" algn="tl">
                    <a:srgbClr val="000000">
                      <a:alpha val="43137"/>
                    </a:srgbClr>
                  </a:outerShdw>
                </a:effectLst>
              </a:rPr>
              <a:t>Aspirationals</a:t>
            </a:r>
            <a:r>
              <a:rPr lang="en-US" b="1" dirty="0">
                <a:solidFill>
                  <a:schemeClr val="bg1"/>
                </a:solidFill>
                <a:effectLst>
                  <a:outerShdw blurRad="38100" dist="38100" dir="2700000" algn="tl">
                    <a:srgbClr val="000000">
                      <a:alpha val="43137"/>
                    </a:srgbClr>
                  </a:outerShdw>
                </a:effectLst>
              </a:rPr>
              <a:t> are leading the way from an ownership economy to one driven by </a:t>
            </a:r>
            <a:r>
              <a:rPr lang="en-US" b="1" dirty="0">
                <a:solidFill>
                  <a:schemeClr val="bg1"/>
                </a:solidFill>
                <a:effectLst>
                  <a:outerShdw blurRad="38100" dist="38100" dir="2700000" algn="tl">
                    <a:srgbClr val="000000">
                      <a:alpha val="43137"/>
                    </a:srgbClr>
                  </a:outerShdw>
                </a:effectLst>
                <a:hlinkClick r:id="rId5"/>
              </a:rPr>
              <a:t>access, sharing and collaboration</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Aspirationals</a:t>
            </a:r>
            <a:r>
              <a:rPr lang="en-US" b="1" dirty="0">
                <a:solidFill>
                  <a:schemeClr val="bg1"/>
                </a:solidFill>
                <a:effectLst>
                  <a:outerShdw blurRad="38100" dist="38100" dir="2700000" algn="tl">
                    <a:srgbClr val="000000">
                      <a:alpha val="43137"/>
                    </a:srgbClr>
                  </a:outerShdw>
                </a:effectLst>
              </a:rPr>
              <a:t> don’t necessarily want more material possessions but rather more meaningful experiences that help them live better.</a:t>
            </a:r>
          </a:p>
          <a:p>
            <a:endParaRPr lang="en-U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440066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05815" y="219451"/>
            <a:ext cx="4074841" cy="611226"/>
          </a:xfrm>
          <a:prstGeom prst="rect">
            <a:avLst/>
          </a:prstGeom>
        </p:spPr>
      </p:pic>
      <p:sp>
        <p:nvSpPr>
          <p:cNvPr id="6" name="Rectangle 5"/>
          <p:cNvSpPr/>
          <p:nvPr/>
        </p:nvSpPr>
        <p:spPr>
          <a:xfrm>
            <a:off x="345688" y="219451"/>
            <a:ext cx="4572000" cy="1323439"/>
          </a:xfrm>
          <a:prstGeom prst="rect">
            <a:avLst/>
          </a:prstGeom>
        </p:spPr>
        <p:txBody>
          <a:bodyPr>
            <a:spAutoFit/>
          </a:bodyPr>
          <a:lstStyle/>
          <a:p>
            <a:r>
              <a:rPr lang="en-US" sz="2000" b="1" dirty="0">
                <a:solidFill>
                  <a:schemeClr val="bg1"/>
                </a:solidFill>
                <a:effectLst>
                  <a:outerShdw blurRad="38100" dist="38100" dir="2700000" algn="tl">
                    <a:srgbClr val="000000">
                      <a:alpha val="43137"/>
                    </a:srgbClr>
                  </a:outerShdw>
                </a:effectLst>
              </a:rPr>
              <a:t>Five Human Aspirations That Hold the Future for Brands</a:t>
            </a:r>
          </a:p>
          <a:p>
            <a:r>
              <a:rPr lang="en-US" sz="2000" b="1" dirty="0">
                <a:solidFill>
                  <a:schemeClr val="bg1"/>
                </a:solidFill>
                <a:effectLst>
                  <a:outerShdw blurRad="38100" dist="38100" dir="2700000" algn="tl">
                    <a:srgbClr val="000000">
                      <a:alpha val="43137"/>
                    </a:srgbClr>
                  </a:outerShdw>
                </a:effectLst>
              </a:rPr>
              <a:t>June 19, 2015</a:t>
            </a:r>
          </a:p>
          <a:p>
            <a:r>
              <a:rPr lang="en-US" sz="2000" b="1" dirty="0">
                <a:solidFill>
                  <a:schemeClr val="bg1"/>
                </a:solidFill>
                <a:effectLst>
                  <a:outerShdw blurRad="38100" dist="38100" dir="2700000" algn="tl">
                    <a:srgbClr val="000000">
                      <a:alpha val="43137"/>
                    </a:srgbClr>
                  </a:outerShdw>
                </a:effectLst>
              </a:rPr>
              <a:t>by </a:t>
            </a:r>
            <a:r>
              <a:rPr lang="en-US" sz="2000" b="1" dirty="0">
                <a:solidFill>
                  <a:schemeClr val="bg1"/>
                </a:solidFill>
                <a:effectLst>
                  <a:outerShdw blurRad="38100" dist="38100" dir="2700000" algn="tl">
                    <a:srgbClr val="000000">
                      <a:alpha val="43137"/>
                    </a:srgbClr>
                  </a:outerShdw>
                </a:effectLst>
                <a:hlinkClick r:id="rId3"/>
              </a:rPr>
              <a:t>Raphael </a:t>
            </a:r>
            <a:r>
              <a:rPr lang="en-US" sz="2000" b="1" dirty="0" err="1">
                <a:solidFill>
                  <a:schemeClr val="bg1"/>
                </a:solidFill>
                <a:effectLst>
                  <a:outerShdw blurRad="38100" dist="38100" dir="2700000" algn="tl">
                    <a:srgbClr val="000000">
                      <a:alpha val="43137"/>
                    </a:srgbClr>
                  </a:outerShdw>
                </a:effectLst>
                <a:hlinkClick r:id="rId3"/>
              </a:rPr>
              <a:t>Bemporad</a:t>
            </a:r>
            <a:r>
              <a:rPr lang="en-US" sz="2000" b="1" dirty="0">
                <a:solidFill>
                  <a:schemeClr val="bg1"/>
                </a:solidFill>
                <a:effectLst>
                  <a:outerShdw blurRad="38100" dist="38100" dir="2700000" algn="tl">
                    <a:srgbClr val="000000">
                      <a:alpha val="43137"/>
                    </a:srgbClr>
                  </a:outerShdw>
                </a:effectLst>
              </a:rPr>
              <a:t> </a:t>
            </a:r>
          </a:p>
        </p:txBody>
      </p:sp>
      <p:sp>
        <p:nvSpPr>
          <p:cNvPr id="7" name="Rectangle 6"/>
          <p:cNvSpPr/>
          <p:nvPr/>
        </p:nvSpPr>
        <p:spPr>
          <a:xfrm>
            <a:off x="5349845" y="1002117"/>
            <a:ext cx="3269678" cy="461665"/>
          </a:xfrm>
          <a:prstGeom prst="rect">
            <a:avLst/>
          </a:prstGeom>
        </p:spPr>
        <p:txBody>
          <a:bodyPr wrap="none">
            <a:spAutoFit/>
          </a:bodyPr>
          <a:lstStyle/>
          <a:p>
            <a:r>
              <a:rPr lang="en-US" sz="2400" b="1" dirty="0">
                <a:effectLst>
                  <a:outerShdw blurRad="38100" dist="38100" dir="2700000" algn="tl">
                    <a:srgbClr val="000000">
                      <a:alpha val="43137"/>
                    </a:srgbClr>
                  </a:outerShdw>
                </a:effectLst>
                <a:latin typeface="DIN"/>
              </a:rPr>
              <a:t>BRAND INNOVATION</a:t>
            </a:r>
            <a:endParaRPr lang="en-US" sz="2400" b="1" dirty="0">
              <a:effectLst>
                <a:outerShdw blurRad="38100" dist="38100" dir="2700000" algn="tl">
                  <a:srgbClr val="000000">
                    <a:alpha val="43137"/>
                  </a:srgbClr>
                </a:outerShdw>
              </a:effectLst>
            </a:endParaRPr>
          </a:p>
        </p:txBody>
      </p:sp>
      <p:sp>
        <p:nvSpPr>
          <p:cNvPr id="4" name="Rectangle 3"/>
          <p:cNvSpPr/>
          <p:nvPr/>
        </p:nvSpPr>
        <p:spPr>
          <a:xfrm>
            <a:off x="345688" y="1780160"/>
            <a:ext cx="3936380" cy="4462760"/>
          </a:xfrm>
          <a:prstGeom prst="rect">
            <a:avLst/>
          </a:prstGeom>
        </p:spPr>
        <p:txBody>
          <a:bodyPr wrap="square">
            <a:spAutoFit/>
          </a:bodyPr>
          <a:lstStyle/>
          <a:p>
            <a:r>
              <a:rPr lang="en-US" sz="2000" b="1" dirty="0">
                <a:solidFill>
                  <a:schemeClr val="bg1"/>
                </a:solidFill>
              </a:rPr>
              <a:t>In virtually every product category, brands are meeting this aspiration with new business models and delightful brand experiences. </a:t>
            </a:r>
            <a:endParaRPr lang="en-US" sz="2000" b="1" dirty="0" smtClean="0">
              <a:solidFill>
                <a:schemeClr val="bg1"/>
              </a:solidFill>
            </a:endParaRPr>
          </a:p>
          <a:p>
            <a:endParaRPr lang="en-US" sz="2000" b="1" dirty="0">
              <a:solidFill>
                <a:schemeClr val="bg1"/>
              </a:solidFill>
              <a:hlinkClick r:id="rId4"/>
            </a:endParaRPr>
          </a:p>
          <a:p>
            <a:r>
              <a:rPr lang="en-US" sz="2400" b="1" dirty="0" smtClean="0">
                <a:solidFill>
                  <a:srgbClr val="FF0000"/>
                </a:solidFill>
                <a:effectLst>
                  <a:outerShdw blurRad="38100" dist="38100" dir="2700000" algn="tl">
                    <a:srgbClr val="000000">
                      <a:alpha val="43137"/>
                    </a:srgbClr>
                  </a:outerShdw>
                </a:effectLst>
                <a:hlinkClick r:id="rId4"/>
              </a:rPr>
              <a:t>Le </a:t>
            </a:r>
            <a:r>
              <a:rPr lang="en-US" sz="2400" b="1" dirty="0">
                <a:solidFill>
                  <a:srgbClr val="FF0000"/>
                </a:solidFill>
                <a:effectLst>
                  <a:outerShdw blurRad="38100" dist="38100" dir="2700000" algn="tl">
                    <a:srgbClr val="000000">
                      <a:alpha val="43137"/>
                    </a:srgbClr>
                  </a:outerShdw>
                </a:effectLst>
                <a:hlinkClick r:id="rId4"/>
              </a:rPr>
              <a:t>Tote</a:t>
            </a:r>
            <a:r>
              <a:rPr lang="en-US" sz="2000" b="1" dirty="0">
                <a:solidFill>
                  <a:schemeClr val="bg1"/>
                </a:solidFill>
              </a:rPr>
              <a:t> is an apparel subscription service that delivers on-trend clothing and accessories to your door, allowing you to rent full outfits for as long as you want and return them when you’re ready. </a:t>
            </a:r>
          </a:p>
        </p:txBody>
      </p:sp>
      <p:sp>
        <p:nvSpPr>
          <p:cNvPr id="5" name="Rectangle 4"/>
          <p:cNvSpPr/>
          <p:nvPr/>
        </p:nvSpPr>
        <p:spPr>
          <a:xfrm>
            <a:off x="4917687" y="1795200"/>
            <a:ext cx="3721397" cy="3785652"/>
          </a:xfrm>
          <a:prstGeom prst="rect">
            <a:avLst/>
          </a:prstGeom>
        </p:spPr>
        <p:txBody>
          <a:bodyPr wrap="square">
            <a:spAutoFit/>
          </a:bodyPr>
          <a:lstStyle/>
          <a:p>
            <a:r>
              <a:rPr lang="en-US" sz="2000" b="1" dirty="0">
                <a:solidFill>
                  <a:schemeClr val="bg1"/>
                </a:solidFill>
              </a:rPr>
              <a:t>Similarly,</a:t>
            </a:r>
            <a:r>
              <a:rPr lang="en-US" sz="2400" b="1" dirty="0">
                <a:solidFill>
                  <a:srgbClr val="FF0000"/>
                </a:solidFill>
                <a:effectLst>
                  <a:outerShdw blurRad="38100" dist="38100" dir="2700000" algn="tl">
                    <a:srgbClr val="000000">
                      <a:alpha val="43137"/>
                    </a:srgbClr>
                  </a:outerShdw>
                </a:effectLst>
              </a:rPr>
              <a:t> Patagonia </a:t>
            </a:r>
            <a:r>
              <a:rPr lang="en-US" sz="2000" b="1" dirty="0">
                <a:solidFill>
                  <a:schemeClr val="bg1"/>
                </a:solidFill>
              </a:rPr>
              <a:t>is redefining the rules of apparel with </a:t>
            </a:r>
            <a:r>
              <a:rPr lang="en-US" sz="2800" b="1" i="1" dirty="0">
                <a:solidFill>
                  <a:srgbClr val="FF0000"/>
                </a:solidFill>
                <a:effectLst>
                  <a:outerShdw blurRad="38100" dist="38100" dir="2700000" algn="tl">
                    <a:srgbClr val="000000">
                      <a:alpha val="43137"/>
                    </a:srgbClr>
                  </a:outerShdw>
                </a:effectLst>
                <a:hlinkClick r:id="rId5"/>
              </a:rPr>
              <a:t>Worn Wear</a:t>
            </a:r>
            <a:r>
              <a:rPr lang="en-US" sz="2000" b="1" dirty="0">
                <a:solidFill>
                  <a:srgbClr val="FF0000"/>
                </a:solidFill>
                <a:effectLst>
                  <a:outerShdw blurRad="38100" dist="38100" dir="2700000" algn="tl">
                    <a:srgbClr val="000000">
                      <a:alpha val="43137"/>
                    </a:srgbClr>
                  </a:outerShdw>
                </a:effectLst>
              </a:rPr>
              <a:t>, </a:t>
            </a:r>
            <a:r>
              <a:rPr lang="en-US" sz="2000" b="1" dirty="0">
                <a:solidFill>
                  <a:schemeClr val="bg1"/>
                </a:solidFill>
              </a:rPr>
              <a:t>a platform encouraging people to think about the enduring quality of what they buy and to repair, share or recycle their clothes so that the stories and experiences live on and on. </a:t>
            </a:r>
          </a:p>
        </p:txBody>
      </p:sp>
    </p:spTree>
    <p:extLst>
      <p:ext uri="{BB962C8B-B14F-4D97-AF65-F5344CB8AC3E}">
        <p14:creationId xmlns:p14="http://schemas.microsoft.com/office/powerpoint/2010/main" val="3765298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05815" y="219451"/>
            <a:ext cx="4074841" cy="611226"/>
          </a:xfrm>
          <a:prstGeom prst="rect">
            <a:avLst/>
          </a:prstGeom>
        </p:spPr>
      </p:pic>
      <p:sp>
        <p:nvSpPr>
          <p:cNvPr id="6" name="Rectangle 5"/>
          <p:cNvSpPr/>
          <p:nvPr/>
        </p:nvSpPr>
        <p:spPr>
          <a:xfrm>
            <a:off x="345688" y="219451"/>
            <a:ext cx="4572000" cy="1323439"/>
          </a:xfrm>
          <a:prstGeom prst="rect">
            <a:avLst/>
          </a:prstGeom>
        </p:spPr>
        <p:txBody>
          <a:bodyPr>
            <a:spAutoFit/>
          </a:bodyPr>
          <a:lstStyle/>
          <a:p>
            <a:r>
              <a:rPr lang="en-US" sz="2000" b="1" dirty="0">
                <a:solidFill>
                  <a:schemeClr val="bg1"/>
                </a:solidFill>
                <a:effectLst>
                  <a:outerShdw blurRad="38100" dist="38100" dir="2700000" algn="tl">
                    <a:srgbClr val="000000">
                      <a:alpha val="43137"/>
                    </a:srgbClr>
                  </a:outerShdw>
                </a:effectLst>
              </a:rPr>
              <a:t>Five Human Aspirations That Hold the Future for Brands</a:t>
            </a:r>
          </a:p>
          <a:p>
            <a:r>
              <a:rPr lang="en-US" sz="2000" b="1" dirty="0">
                <a:solidFill>
                  <a:schemeClr val="bg1"/>
                </a:solidFill>
                <a:effectLst>
                  <a:outerShdw blurRad="38100" dist="38100" dir="2700000" algn="tl">
                    <a:srgbClr val="000000">
                      <a:alpha val="43137"/>
                    </a:srgbClr>
                  </a:outerShdw>
                </a:effectLst>
              </a:rPr>
              <a:t>June 19, 2015</a:t>
            </a:r>
          </a:p>
          <a:p>
            <a:r>
              <a:rPr lang="en-US" sz="2000" b="1" dirty="0">
                <a:solidFill>
                  <a:schemeClr val="bg1"/>
                </a:solidFill>
                <a:effectLst>
                  <a:outerShdw blurRad="38100" dist="38100" dir="2700000" algn="tl">
                    <a:srgbClr val="000000">
                      <a:alpha val="43137"/>
                    </a:srgbClr>
                  </a:outerShdw>
                </a:effectLst>
              </a:rPr>
              <a:t>by </a:t>
            </a:r>
            <a:r>
              <a:rPr lang="en-US" sz="2000" b="1" dirty="0">
                <a:solidFill>
                  <a:schemeClr val="bg1"/>
                </a:solidFill>
                <a:effectLst>
                  <a:outerShdw blurRad="38100" dist="38100" dir="2700000" algn="tl">
                    <a:srgbClr val="000000">
                      <a:alpha val="43137"/>
                    </a:srgbClr>
                  </a:outerShdw>
                </a:effectLst>
                <a:hlinkClick r:id="rId3"/>
              </a:rPr>
              <a:t>Raphael </a:t>
            </a:r>
            <a:r>
              <a:rPr lang="en-US" sz="2000" b="1" dirty="0" err="1">
                <a:solidFill>
                  <a:schemeClr val="bg1"/>
                </a:solidFill>
                <a:effectLst>
                  <a:outerShdw blurRad="38100" dist="38100" dir="2700000" algn="tl">
                    <a:srgbClr val="000000">
                      <a:alpha val="43137"/>
                    </a:srgbClr>
                  </a:outerShdw>
                </a:effectLst>
                <a:hlinkClick r:id="rId3"/>
              </a:rPr>
              <a:t>Bemporad</a:t>
            </a:r>
            <a:r>
              <a:rPr lang="en-US" sz="2000" b="1" dirty="0">
                <a:solidFill>
                  <a:schemeClr val="bg1"/>
                </a:solidFill>
                <a:effectLst>
                  <a:outerShdw blurRad="38100" dist="38100" dir="2700000" algn="tl">
                    <a:srgbClr val="000000">
                      <a:alpha val="43137"/>
                    </a:srgbClr>
                  </a:outerShdw>
                </a:effectLst>
              </a:rPr>
              <a:t> </a:t>
            </a:r>
          </a:p>
        </p:txBody>
      </p:sp>
      <p:sp>
        <p:nvSpPr>
          <p:cNvPr id="7" name="Rectangle 6"/>
          <p:cNvSpPr/>
          <p:nvPr/>
        </p:nvSpPr>
        <p:spPr>
          <a:xfrm>
            <a:off x="5349845" y="1002117"/>
            <a:ext cx="3269678" cy="461665"/>
          </a:xfrm>
          <a:prstGeom prst="rect">
            <a:avLst/>
          </a:prstGeom>
        </p:spPr>
        <p:txBody>
          <a:bodyPr wrap="none">
            <a:spAutoFit/>
          </a:bodyPr>
          <a:lstStyle/>
          <a:p>
            <a:r>
              <a:rPr lang="en-US" sz="2400" b="1" dirty="0">
                <a:effectLst>
                  <a:outerShdw blurRad="38100" dist="38100" dir="2700000" algn="tl">
                    <a:srgbClr val="000000">
                      <a:alpha val="43137"/>
                    </a:srgbClr>
                  </a:outerShdw>
                </a:effectLst>
                <a:latin typeface="DIN"/>
              </a:rPr>
              <a:t>BRAND INNOVATION</a:t>
            </a:r>
            <a:endParaRPr lang="en-US" sz="2400" b="1" dirty="0">
              <a:effectLst>
                <a:outerShdw blurRad="38100" dist="38100" dir="2700000" algn="tl">
                  <a:srgbClr val="000000">
                    <a:alpha val="43137"/>
                  </a:srgbClr>
                </a:outerShdw>
              </a:effectLst>
            </a:endParaRPr>
          </a:p>
        </p:txBody>
      </p:sp>
      <p:sp>
        <p:nvSpPr>
          <p:cNvPr id="2" name="Rectangle 1"/>
          <p:cNvSpPr/>
          <p:nvPr/>
        </p:nvSpPr>
        <p:spPr>
          <a:xfrm>
            <a:off x="2841106" y="1635222"/>
            <a:ext cx="3339376" cy="523220"/>
          </a:xfrm>
          <a:prstGeom prst="rect">
            <a:avLst/>
          </a:prstGeom>
        </p:spPr>
        <p:txBody>
          <a:bodyPr wrap="none">
            <a:spAutoFit/>
          </a:bodyPr>
          <a:lstStyle/>
          <a:p>
            <a:r>
              <a:rPr lang="en-US" sz="2800" b="1" dirty="0">
                <a:effectLst>
                  <a:outerShdw blurRad="38100" dist="38100" dir="2700000" algn="tl">
                    <a:srgbClr val="000000">
                      <a:alpha val="43137"/>
                    </a:srgbClr>
                  </a:outerShdw>
                </a:effectLst>
              </a:rPr>
              <a:t>2. Truly as You Are</a:t>
            </a:r>
            <a:endParaRPr lang="en-US" sz="2800" dirty="0">
              <a:effectLst>
                <a:outerShdw blurRad="38100" dist="38100" dir="2700000" algn="tl">
                  <a:srgbClr val="000000">
                    <a:alpha val="43137"/>
                  </a:srgbClr>
                </a:outerShdw>
              </a:effectLst>
            </a:endParaRPr>
          </a:p>
        </p:txBody>
      </p:sp>
      <p:sp>
        <p:nvSpPr>
          <p:cNvPr id="8" name="Rectangle 7"/>
          <p:cNvSpPr/>
          <p:nvPr/>
        </p:nvSpPr>
        <p:spPr>
          <a:xfrm>
            <a:off x="2224794" y="2502358"/>
            <a:ext cx="4572000" cy="3170099"/>
          </a:xfrm>
          <a:prstGeom prst="rect">
            <a:avLst/>
          </a:prstGeom>
        </p:spPr>
        <p:txBody>
          <a:bodyPr>
            <a:spAutoFit/>
          </a:bodyPr>
          <a:lstStyle/>
          <a:p>
            <a:r>
              <a:rPr lang="en-US" sz="2000" b="1" dirty="0">
                <a:solidFill>
                  <a:schemeClr val="bg1"/>
                </a:solidFill>
              </a:rPr>
              <a:t>The explosion of mobile technology and data has fueled new expectations for transparency and new dynamics of trust. The very fact that “the truth will out” is accepted by the Aspirational generation, and whether it plays out in their lives or in their expectations of brands, it’s no longer about perfection, but honesty.</a:t>
            </a:r>
          </a:p>
        </p:txBody>
      </p:sp>
    </p:spTree>
    <p:extLst>
      <p:ext uri="{BB962C8B-B14F-4D97-AF65-F5344CB8AC3E}">
        <p14:creationId xmlns:p14="http://schemas.microsoft.com/office/powerpoint/2010/main" val="3814904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11960" y="4437112"/>
            <a:ext cx="4726009" cy="2256854"/>
          </a:xfrm>
          <a:prstGeom prst="rect">
            <a:avLst/>
          </a:prstGeom>
        </p:spPr>
      </p:pic>
      <p:sp>
        <p:nvSpPr>
          <p:cNvPr id="3" name="Rectangle 2"/>
          <p:cNvSpPr/>
          <p:nvPr/>
        </p:nvSpPr>
        <p:spPr>
          <a:xfrm>
            <a:off x="5036963" y="1700808"/>
            <a:ext cx="3635896" cy="2031325"/>
          </a:xfrm>
          <a:prstGeom prst="rect">
            <a:avLst/>
          </a:prstGeom>
        </p:spPr>
        <p:txBody>
          <a:bodyPr wrap="square">
            <a:spAutoFit/>
          </a:bodyPr>
          <a:lstStyle/>
          <a:p>
            <a:r>
              <a:rPr lang="en-US" b="1" dirty="0"/>
              <a:t>Read more: </a:t>
            </a:r>
            <a:r>
              <a:rPr lang="en-US" b="1" dirty="0">
                <a:hlinkClick r:id="rId3"/>
              </a:rPr>
              <a:t>http://www.mediavisioninteractive.com/blog/cross-channel-marketing-2/brand-experience-engage-consumers/#ixzz3zOtxWV6e</a:t>
            </a:r>
            <a:r>
              <a:rPr lang="en-US" b="1" dirty="0"/>
              <a:t/>
            </a:r>
            <a:br>
              <a:rPr lang="en-US" b="1" dirty="0"/>
            </a:br>
            <a:endParaRPr lang="en-US" dirty="0"/>
          </a:p>
        </p:txBody>
      </p:sp>
      <p:pic>
        <p:nvPicPr>
          <p:cNvPr id="6" name="Picture 5"/>
          <p:cNvPicPr>
            <a:picLocks noChangeAspect="1"/>
          </p:cNvPicPr>
          <p:nvPr/>
        </p:nvPicPr>
        <p:blipFill>
          <a:blip r:embed="rId4"/>
          <a:stretch>
            <a:fillRect/>
          </a:stretch>
        </p:blipFill>
        <p:spPr>
          <a:xfrm>
            <a:off x="4761022" y="310469"/>
            <a:ext cx="3771900" cy="762000"/>
          </a:xfrm>
          <a:prstGeom prst="rect">
            <a:avLst/>
          </a:prstGeom>
        </p:spPr>
      </p:pic>
      <p:sp>
        <p:nvSpPr>
          <p:cNvPr id="5" name="Rectangle 4"/>
          <p:cNvSpPr/>
          <p:nvPr/>
        </p:nvSpPr>
        <p:spPr>
          <a:xfrm>
            <a:off x="189022" y="1046864"/>
            <a:ext cx="4238962" cy="3139321"/>
          </a:xfrm>
          <a:prstGeom prst="rect">
            <a:avLst/>
          </a:prstGeom>
        </p:spPr>
        <p:txBody>
          <a:bodyPr wrap="square">
            <a:spAutoFit/>
          </a:bodyPr>
          <a:lstStyle/>
          <a:p>
            <a:pPr>
              <a:spcBef>
                <a:spcPts val="0"/>
              </a:spcBef>
              <a:spcAft>
                <a:spcPts val="0"/>
              </a:spcAft>
            </a:pPr>
            <a:r>
              <a:rPr lang="en-US" b="1" dirty="0">
                <a:solidFill>
                  <a:srgbClr val="000000"/>
                </a:solidFill>
              </a:rPr>
              <a:t>What Does the Consumer Want in an Effective Brand Experience?</a:t>
            </a:r>
          </a:p>
          <a:p>
            <a:pPr>
              <a:spcBef>
                <a:spcPts val="0"/>
              </a:spcBef>
              <a:spcAft>
                <a:spcPts val="0"/>
              </a:spcAft>
            </a:pPr>
            <a:r>
              <a:rPr lang="en-US" dirty="0">
                <a:solidFill>
                  <a:srgbClr val="000000"/>
                </a:solidFill>
              </a:rPr>
              <a:t>The consumer is increasingly web savvy and becoming more and more used to seamless, elegant and easy to use brand experiences both digitally and in the real world. This is what they have come to expect, and this is what you need to deliver in order to make an impact.</a:t>
            </a:r>
          </a:p>
          <a:p>
            <a:endParaRPr lang="en-US" b="1" dirty="0"/>
          </a:p>
        </p:txBody>
      </p:sp>
    </p:spTree>
    <p:extLst>
      <p:ext uri="{BB962C8B-B14F-4D97-AF65-F5344CB8AC3E}">
        <p14:creationId xmlns:p14="http://schemas.microsoft.com/office/powerpoint/2010/main" val="1203409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05815" y="219451"/>
            <a:ext cx="4074841" cy="611226"/>
          </a:xfrm>
          <a:prstGeom prst="rect">
            <a:avLst/>
          </a:prstGeom>
        </p:spPr>
      </p:pic>
      <p:sp>
        <p:nvSpPr>
          <p:cNvPr id="6" name="Rectangle 5"/>
          <p:cNvSpPr/>
          <p:nvPr/>
        </p:nvSpPr>
        <p:spPr>
          <a:xfrm>
            <a:off x="345688" y="219451"/>
            <a:ext cx="4572000" cy="1323439"/>
          </a:xfrm>
          <a:prstGeom prst="rect">
            <a:avLst/>
          </a:prstGeom>
        </p:spPr>
        <p:txBody>
          <a:bodyPr>
            <a:spAutoFit/>
          </a:bodyPr>
          <a:lstStyle/>
          <a:p>
            <a:r>
              <a:rPr lang="en-US" sz="2000" b="1" dirty="0">
                <a:solidFill>
                  <a:schemeClr val="bg1"/>
                </a:solidFill>
                <a:effectLst>
                  <a:outerShdw blurRad="38100" dist="38100" dir="2700000" algn="tl">
                    <a:srgbClr val="000000">
                      <a:alpha val="43137"/>
                    </a:srgbClr>
                  </a:outerShdw>
                </a:effectLst>
              </a:rPr>
              <a:t>Five Human Aspirations That Hold the Future for Brands</a:t>
            </a:r>
          </a:p>
          <a:p>
            <a:r>
              <a:rPr lang="en-US" sz="2000" b="1" dirty="0">
                <a:solidFill>
                  <a:schemeClr val="bg1"/>
                </a:solidFill>
                <a:effectLst>
                  <a:outerShdw blurRad="38100" dist="38100" dir="2700000" algn="tl">
                    <a:srgbClr val="000000">
                      <a:alpha val="43137"/>
                    </a:srgbClr>
                  </a:outerShdw>
                </a:effectLst>
              </a:rPr>
              <a:t>June 19, 2015</a:t>
            </a:r>
          </a:p>
          <a:p>
            <a:r>
              <a:rPr lang="en-US" sz="2000" b="1" dirty="0">
                <a:solidFill>
                  <a:schemeClr val="bg1"/>
                </a:solidFill>
                <a:effectLst>
                  <a:outerShdw blurRad="38100" dist="38100" dir="2700000" algn="tl">
                    <a:srgbClr val="000000">
                      <a:alpha val="43137"/>
                    </a:srgbClr>
                  </a:outerShdw>
                </a:effectLst>
              </a:rPr>
              <a:t>by </a:t>
            </a:r>
            <a:r>
              <a:rPr lang="en-US" sz="2000" b="1" dirty="0">
                <a:solidFill>
                  <a:schemeClr val="bg1"/>
                </a:solidFill>
                <a:effectLst>
                  <a:outerShdw blurRad="38100" dist="38100" dir="2700000" algn="tl">
                    <a:srgbClr val="000000">
                      <a:alpha val="43137"/>
                    </a:srgbClr>
                  </a:outerShdw>
                </a:effectLst>
                <a:hlinkClick r:id="rId3"/>
              </a:rPr>
              <a:t>Raphael </a:t>
            </a:r>
            <a:r>
              <a:rPr lang="en-US" sz="2000" b="1" dirty="0" err="1">
                <a:solidFill>
                  <a:schemeClr val="bg1"/>
                </a:solidFill>
                <a:effectLst>
                  <a:outerShdw blurRad="38100" dist="38100" dir="2700000" algn="tl">
                    <a:srgbClr val="000000">
                      <a:alpha val="43137"/>
                    </a:srgbClr>
                  </a:outerShdw>
                </a:effectLst>
                <a:hlinkClick r:id="rId3"/>
              </a:rPr>
              <a:t>Bemporad</a:t>
            </a:r>
            <a:r>
              <a:rPr lang="en-US" sz="2000" b="1" dirty="0">
                <a:solidFill>
                  <a:schemeClr val="bg1"/>
                </a:solidFill>
                <a:effectLst>
                  <a:outerShdw blurRad="38100" dist="38100" dir="2700000" algn="tl">
                    <a:srgbClr val="000000">
                      <a:alpha val="43137"/>
                    </a:srgbClr>
                  </a:outerShdw>
                </a:effectLst>
              </a:rPr>
              <a:t> </a:t>
            </a:r>
          </a:p>
        </p:txBody>
      </p:sp>
      <p:sp>
        <p:nvSpPr>
          <p:cNvPr id="7" name="Rectangle 6"/>
          <p:cNvSpPr/>
          <p:nvPr/>
        </p:nvSpPr>
        <p:spPr>
          <a:xfrm>
            <a:off x="5349845" y="1002117"/>
            <a:ext cx="3269678" cy="461665"/>
          </a:xfrm>
          <a:prstGeom prst="rect">
            <a:avLst/>
          </a:prstGeom>
        </p:spPr>
        <p:txBody>
          <a:bodyPr wrap="none">
            <a:spAutoFit/>
          </a:bodyPr>
          <a:lstStyle/>
          <a:p>
            <a:r>
              <a:rPr lang="en-US" sz="2400" b="1" dirty="0">
                <a:effectLst>
                  <a:outerShdw blurRad="38100" dist="38100" dir="2700000" algn="tl">
                    <a:srgbClr val="000000">
                      <a:alpha val="43137"/>
                    </a:srgbClr>
                  </a:outerShdw>
                </a:effectLst>
                <a:latin typeface="DIN"/>
              </a:rPr>
              <a:t>BRAND INNOVATION</a:t>
            </a:r>
            <a:endParaRPr lang="en-US" sz="2400" b="1" dirty="0">
              <a:effectLst>
                <a:outerShdw blurRad="38100" dist="38100" dir="2700000" algn="tl">
                  <a:srgbClr val="000000">
                    <a:alpha val="43137"/>
                  </a:srgbClr>
                </a:outerShdw>
              </a:effectLst>
            </a:endParaRPr>
          </a:p>
        </p:txBody>
      </p:sp>
      <p:sp>
        <p:nvSpPr>
          <p:cNvPr id="2" name="Rectangle 1"/>
          <p:cNvSpPr/>
          <p:nvPr/>
        </p:nvSpPr>
        <p:spPr>
          <a:xfrm>
            <a:off x="2841106" y="1635222"/>
            <a:ext cx="3339376" cy="523220"/>
          </a:xfrm>
          <a:prstGeom prst="rect">
            <a:avLst/>
          </a:prstGeom>
        </p:spPr>
        <p:txBody>
          <a:bodyPr wrap="none">
            <a:spAutoFit/>
          </a:bodyPr>
          <a:lstStyle/>
          <a:p>
            <a:r>
              <a:rPr lang="en-US" sz="2800" b="1" dirty="0">
                <a:effectLst>
                  <a:outerShdw blurRad="38100" dist="38100" dir="2700000" algn="tl">
                    <a:srgbClr val="000000">
                      <a:alpha val="43137"/>
                    </a:srgbClr>
                  </a:outerShdw>
                </a:effectLst>
              </a:rPr>
              <a:t>2. Truly as You Are</a:t>
            </a:r>
            <a:endParaRPr lang="en-US" sz="2800" dirty="0">
              <a:effectLst>
                <a:outerShdw blurRad="38100" dist="38100" dir="2700000" algn="tl">
                  <a:srgbClr val="000000">
                    <a:alpha val="43137"/>
                  </a:srgbClr>
                </a:outerShdw>
              </a:effectLst>
            </a:endParaRPr>
          </a:p>
        </p:txBody>
      </p:sp>
      <p:sp>
        <p:nvSpPr>
          <p:cNvPr id="4" name="Rectangle 3"/>
          <p:cNvSpPr/>
          <p:nvPr/>
        </p:nvSpPr>
        <p:spPr>
          <a:xfrm>
            <a:off x="2171235" y="2757208"/>
            <a:ext cx="4572000" cy="1938992"/>
          </a:xfrm>
          <a:prstGeom prst="rect">
            <a:avLst/>
          </a:prstGeom>
        </p:spPr>
        <p:txBody>
          <a:bodyPr>
            <a:spAutoFit/>
          </a:bodyPr>
          <a:lstStyle/>
          <a:p>
            <a:r>
              <a:rPr lang="en-US" sz="2000" b="1" dirty="0" err="1">
                <a:solidFill>
                  <a:schemeClr val="bg1"/>
                </a:solidFill>
              </a:rPr>
              <a:t>Aspirationals</a:t>
            </a:r>
            <a:r>
              <a:rPr lang="en-US" sz="2000" b="1" dirty="0">
                <a:solidFill>
                  <a:schemeClr val="bg1"/>
                </a:solidFill>
              </a:rPr>
              <a:t> are leading the shift from flawless to honest, from hiding imperfections to revealing realities and from controlling the conversation to inviting others in to help solve challenges together.</a:t>
            </a:r>
          </a:p>
        </p:txBody>
      </p:sp>
    </p:spTree>
    <p:extLst>
      <p:ext uri="{BB962C8B-B14F-4D97-AF65-F5344CB8AC3E}">
        <p14:creationId xmlns:p14="http://schemas.microsoft.com/office/powerpoint/2010/main" val="547319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05815" y="219451"/>
            <a:ext cx="4074841" cy="611226"/>
          </a:xfrm>
          <a:prstGeom prst="rect">
            <a:avLst/>
          </a:prstGeom>
        </p:spPr>
      </p:pic>
      <p:sp>
        <p:nvSpPr>
          <p:cNvPr id="6" name="Rectangle 5"/>
          <p:cNvSpPr/>
          <p:nvPr/>
        </p:nvSpPr>
        <p:spPr>
          <a:xfrm>
            <a:off x="345688" y="219451"/>
            <a:ext cx="4572000" cy="1323439"/>
          </a:xfrm>
          <a:prstGeom prst="rect">
            <a:avLst/>
          </a:prstGeom>
        </p:spPr>
        <p:txBody>
          <a:bodyPr>
            <a:spAutoFit/>
          </a:bodyPr>
          <a:lstStyle/>
          <a:p>
            <a:r>
              <a:rPr lang="en-US" sz="2000" b="1" dirty="0">
                <a:solidFill>
                  <a:schemeClr val="bg1"/>
                </a:solidFill>
                <a:effectLst>
                  <a:outerShdw blurRad="38100" dist="38100" dir="2700000" algn="tl">
                    <a:srgbClr val="000000">
                      <a:alpha val="43137"/>
                    </a:srgbClr>
                  </a:outerShdw>
                </a:effectLst>
              </a:rPr>
              <a:t>Five Human Aspirations That Hold the Future for Brands</a:t>
            </a:r>
          </a:p>
          <a:p>
            <a:r>
              <a:rPr lang="en-US" sz="2000" b="1" dirty="0">
                <a:solidFill>
                  <a:schemeClr val="bg1"/>
                </a:solidFill>
                <a:effectLst>
                  <a:outerShdw blurRad="38100" dist="38100" dir="2700000" algn="tl">
                    <a:srgbClr val="000000">
                      <a:alpha val="43137"/>
                    </a:srgbClr>
                  </a:outerShdw>
                </a:effectLst>
              </a:rPr>
              <a:t>June 19, 2015</a:t>
            </a:r>
          </a:p>
          <a:p>
            <a:r>
              <a:rPr lang="en-US" sz="2000" b="1" dirty="0">
                <a:solidFill>
                  <a:schemeClr val="bg1"/>
                </a:solidFill>
                <a:effectLst>
                  <a:outerShdw blurRad="38100" dist="38100" dir="2700000" algn="tl">
                    <a:srgbClr val="000000">
                      <a:alpha val="43137"/>
                    </a:srgbClr>
                  </a:outerShdw>
                </a:effectLst>
              </a:rPr>
              <a:t>by </a:t>
            </a:r>
            <a:r>
              <a:rPr lang="en-US" sz="2000" b="1" dirty="0">
                <a:solidFill>
                  <a:schemeClr val="bg1"/>
                </a:solidFill>
                <a:effectLst>
                  <a:outerShdw blurRad="38100" dist="38100" dir="2700000" algn="tl">
                    <a:srgbClr val="000000">
                      <a:alpha val="43137"/>
                    </a:srgbClr>
                  </a:outerShdw>
                </a:effectLst>
                <a:hlinkClick r:id="rId3"/>
              </a:rPr>
              <a:t>Raphael </a:t>
            </a:r>
            <a:r>
              <a:rPr lang="en-US" sz="2000" b="1" dirty="0" err="1">
                <a:solidFill>
                  <a:schemeClr val="bg1"/>
                </a:solidFill>
                <a:effectLst>
                  <a:outerShdw blurRad="38100" dist="38100" dir="2700000" algn="tl">
                    <a:srgbClr val="000000">
                      <a:alpha val="43137"/>
                    </a:srgbClr>
                  </a:outerShdw>
                </a:effectLst>
                <a:hlinkClick r:id="rId3"/>
              </a:rPr>
              <a:t>Bemporad</a:t>
            </a:r>
            <a:r>
              <a:rPr lang="en-US" sz="2000" b="1" dirty="0">
                <a:solidFill>
                  <a:schemeClr val="bg1"/>
                </a:solidFill>
                <a:effectLst>
                  <a:outerShdw blurRad="38100" dist="38100" dir="2700000" algn="tl">
                    <a:srgbClr val="000000">
                      <a:alpha val="43137"/>
                    </a:srgbClr>
                  </a:outerShdw>
                </a:effectLst>
              </a:rPr>
              <a:t> </a:t>
            </a:r>
          </a:p>
        </p:txBody>
      </p:sp>
      <p:sp>
        <p:nvSpPr>
          <p:cNvPr id="7" name="Rectangle 6"/>
          <p:cNvSpPr/>
          <p:nvPr/>
        </p:nvSpPr>
        <p:spPr>
          <a:xfrm>
            <a:off x="5349845" y="1002117"/>
            <a:ext cx="3269678" cy="461665"/>
          </a:xfrm>
          <a:prstGeom prst="rect">
            <a:avLst/>
          </a:prstGeom>
        </p:spPr>
        <p:txBody>
          <a:bodyPr wrap="none">
            <a:spAutoFit/>
          </a:bodyPr>
          <a:lstStyle/>
          <a:p>
            <a:r>
              <a:rPr lang="en-US" sz="2400" b="1" dirty="0">
                <a:effectLst>
                  <a:outerShdw blurRad="38100" dist="38100" dir="2700000" algn="tl">
                    <a:srgbClr val="000000">
                      <a:alpha val="43137"/>
                    </a:srgbClr>
                  </a:outerShdw>
                </a:effectLst>
                <a:latin typeface="DIN"/>
              </a:rPr>
              <a:t>BRAND INNOVATION</a:t>
            </a:r>
            <a:endParaRPr lang="en-US" sz="2400" b="1" dirty="0">
              <a:effectLst>
                <a:outerShdw blurRad="38100" dist="38100" dir="2700000" algn="tl">
                  <a:srgbClr val="000000">
                    <a:alpha val="43137"/>
                  </a:srgbClr>
                </a:outerShdw>
              </a:effectLst>
            </a:endParaRPr>
          </a:p>
        </p:txBody>
      </p:sp>
      <p:sp>
        <p:nvSpPr>
          <p:cNvPr id="2" name="Rectangle 1"/>
          <p:cNvSpPr/>
          <p:nvPr/>
        </p:nvSpPr>
        <p:spPr>
          <a:xfrm>
            <a:off x="2841106" y="1635222"/>
            <a:ext cx="3339376" cy="523220"/>
          </a:xfrm>
          <a:prstGeom prst="rect">
            <a:avLst/>
          </a:prstGeom>
        </p:spPr>
        <p:txBody>
          <a:bodyPr wrap="none">
            <a:spAutoFit/>
          </a:bodyPr>
          <a:lstStyle/>
          <a:p>
            <a:r>
              <a:rPr lang="en-US" sz="2800" b="1" dirty="0">
                <a:effectLst>
                  <a:outerShdw blurRad="38100" dist="38100" dir="2700000" algn="tl">
                    <a:srgbClr val="000000">
                      <a:alpha val="43137"/>
                    </a:srgbClr>
                  </a:outerShdw>
                </a:effectLst>
              </a:rPr>
              <a:t>2. Truly as You Are</a:t>
            </a:r>
            <a:endParaRPr lang="en-US" sz="2800" dirty="0">
              <a:effectLst>
                <a:outerShdw blurRad="38100" dist="38100" dir="2700000" algn="tl">
                  <a:srgbClr val="000000">
                    <a:alpha val="43137"/>
                  </a:srgbClr>
                </a:outerShdw>
              </a:effectLst>
            </a:endParaRPr>
          </a:p>
        </p:txBody>
      </p:sp>
      <p:sp>
        <p:nvSpPr>
          <p:cNvPr id="5" name="Rectangle 4"/>
          <p:cNvSpPr/>
          <p:nvPr/>
        </p:nvSpPr>
        <p:spPr>
          <a:xfrm>
            <a:off x="133815" y="2250774"/>
            <a:ext cx="4092497" cy="3600986"/>
          </a:xfrm>
          <a:prstGeom prst="rect">
            <a:avLst/>
          </a:prstGeom>
        </p:spPr>
        <p:txBody>
          <a:bodyPr wrap="square">
            <a:spAutoFit/>
          </a:bodyPr>
          <a:lstStyle/>
          <a:p>
            <a:r>
              <a:rPr lang="en-US" sz="2000" b="1" dirty="0">
                <a:solidFill>
                  <a:schemeClr val="bg1"/>
                </a:solidFill>
              </a:rPr>
              <a:t>The fearless fashion house</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hlinkClick r:id="rId4"/>
              </a:rPr>
              <a:t>Everlane</a:t>
            </a:r>
            <a:r>
              <a:rPr lang="en-US" sz="2000" b="1" dirty="0">
                <a:solidFill>
                  <a:schemeClr val="bg1"/>
                </a:solidFill>
              </a:rPr>
              <a:t> is making radical transparency an essential part of its brand promise, providing detailed information and costs on every step of its manufacturing process and inviting customers to “know your factories, know your costs and always ask why</a:t>
            </a:r>
            <a:r>
              <a:rPr lang="en-US" sz="2000" b="1" dirty="0" smtClean="0">
                <a:solidFill>
                  <a:schemeClr val="bg1"/>
                </a:solidFill>
              </a:rPr>
              <a:t>.”</a:t>
            </a:r>
            <a:endParaRPr lang="en-US" sz="2000" b="1" dirty="0">
              <a:solidFill>
                <a:schemeClr val="bg1"/>
              </a:solidFill>
            </a:endParaRPr>
          </a:p>
        </p:txBody>
      </p:sp>
      <p:sp>
        <p:nvSpPr>
          <p:cNvPr id="8" name="Rectangle 7"/>
          <p:cNvSpPr/>
          <p:nvPr/>
        </p:nvSpPr>
        <p:spPr>
          <a:xfrm>
            <a:off x="4572000" y="2347435"/>
            <a:ext cx="4572000" cy="3477875"/>
          </a:xfrm>
          <a:prstGeom prst="rect">
            <a:avLst/>
          </a:prstGeom>
        </p:spPr>
        <p:txBody>
          <a:bodyPr>
            <a:spAutoFit/>
          </a:bodyPr>
          <a:lstStyle/>
          <a:p>
            <a:r>
              <a:rPr lang="en-US" sz="2800" b="1" dirty="0">
                <a:solidFill>
                  <a:srgbClr val="FF0000"/>
                </a:solidFill>
                <a:effectLst>
                  <a:outerShdw blurRad="38100" dist="38100" dir="2700000" algn="tl">
                    <a:srgbClr val="000000">
                      <a:alpha val="43137"/>
                    </a:srgbClr>
                  </a:outerShdw>
                </a:effectLst>
              </a:rPr>
              <a:t>Dove</a:t>
            </a:r>
            <a:r>
              <a:rPr lang="en-US" sz="2000" b="1" dirty="0">
                <a:solidFill>
                  <a:schemeClr val="bg1"/>
                </a:solidFill>
              </a:rPr>
              <a:t> has inspired a cultural movement by celebrating our </a:t>
            </a:r>
            <a:r>
              <a:rPr lang="en-US" sz="2400" b="1" dirty="0">
                <a:solidFill>
                  <a:srgbClr val="FF0000"/>
                </a:solidFill>
                <a:effectLst>
                  <a:outerShdw blurRad="38100" dist="38100" dir="2700000" algn="tl">
                    <a:srgbClr val="000000">
                      <a:alpha val="43137"/>
                    </a:srgbClr>
                  </a:outerShdw>
                </a:effectLst>
                <a:hlinkClick r:id="rId5"/>
              </a:rPr>
              <a:t>Real Beauty</a:t>
            </a:r>
            <a:r>
              <a:rPr lang="en-US" sz="2400" b="1" dirty="0">
                <a:solidFill>
                  <a:srgbClr val="FF0000"/>
                </a:solidFill>
              </a:rPr>
              <a:t>,</a:t>
            </a:r>
            <a:r>
              <a:rPr lang="en-US" sz="2000" b="1" dirty="0">
                <a:solidFill>
                  <a:schemeClr val="bg1"/>
                </a:solidFill>
              </a:rPr>
              <a:t> and The Honest Company is disrupting the baby and personal care industry by uniting healthier ingredients; honest, mom-friendly answers; and a </a:t>
            </a:r>
            <a:r>
              <a:rPr lang="en-US" sz="2400" b="1" dirty="0">
                <a:solidFill>
                  <a:srgbClr val="FF0000"/>
                </a:solidFill>
                <a:effectLst>
                  <a:outerShdw blurRad="38100" dist="38100" dir="2700000" algn="tl">
                    <a:srgbClr val="000000">
                      <a:alpha val="43137"/>
                    </a:srgbClr>
                  </a:outerShdw>
                </a:effectLst>
                <a:hlinkClick r:id="rId6"/>
              </a:rPr>
              <a:t>social goodness platform</a:t>
            </a:r>
            <a:r>
              <a:rPr lang="en-US" sz="2000" b="1" dirty="0">
                <a:solidFill>
                  <a:schemeClr val="bg1"/>
                </a:solidFill>
              </a:rPr>
              <a:t> designed to help us make a difference together. </a:t>
            </a:r>
          </a:p>
        </p:txBody>
      </p:sp>
    </p:spTree>
    <p:extLst>
      <p:ext uri="{BB962C8B-B14F-4D97-AF65-F5344CB8AC3E}">
        <p14:creationId xmlns:p14="http://schemas.microsoft.com/office/powerpoint/2010/main" val="29391541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05815" y="219451"/>
            <a:ext cx="4074841" cy="611226"/>
          </a:xfrm>
          <a:prstGeom prst="rect">
            <a:avLst/>
          </a:prstGeom>
        </p:spPr>
      </p:pic>
      <p:sp>
        <p:nvSpPr>
          <p:cNvPr id="6" name="Rectangle 5"/>
          <p:cNvSpPr/>
          <p:nvPr/>
        </p:nvSpPr>
        <p:spPr>
          <a:xfrm>
            <a:off x="345688" y="219451"/>
            <a:ext cx="4572000" cy="1323439"/>
          </a:xfrm>
          <a:prstGeom prst="rect">
            <a:avLst/>
          </a:prstGeom>
        </p:spPr>
        <p:txBody>
          <a:bodyPr>
            <a:spAutoFit/>
          </a:bodyPr>
          <a:lstStyle/>
          <a:p>
            <a:r>
              <a:rPr lang="en-US" sz="2000" b="1" dirty="0">
                <a:solidFill>
                  <a:schemeClr val="bg1"/>
                </a:solidFill>
                <a:effectLst>
                  <a:outerShdw blurRad="38100" dist="38100" dir="2700000" algn="tl">
                    <a:srgbClr val="000000">
                      <a:alpha val="43137"/>
                    </a:srgbClr>
                  </a:outerShdw>
                </a:effectLst>
              </a:rPr>
              <a:t>Five Human Aspirations That Hold the Future for Brands</a:t>
            </a:r>
          </a:p>
          <a:p>
            <a:r>
              <a:rPr lang="en-US" sz="2000" b="1" dirty="0">
                <a:solidFill>
                  <a:schemeClr val="bg1"/>
                </a:solidFill>
                <a:effectLst>
                  <a:outerShdw blurRad="38100" dist="38100" dir="2700000" algn="tl">
                    <a:srgbClr val="000000">
                      <a:alpha val="43137"/>
                    </a:srgbClr>
                  </a:outerShdw>
                </a:effectLst>
              </a:rPr>
              <a:t>June 19, 2015</a:t>
            </a:r>
          </a:p>
          <a:p>
            <a:r>
              <a:rPr lang="en-US" sz="2000" b="1" dirty="0">
                <a:solidFill>
                  <a:schemeClr val="bg1"/>
                </a:solidFill>
                <a:effectLst>
                  <a:outerShdw blurRad="38100" dist="38100" dir="2700000" algn="tl">
                    <a:srgbClr val="000000">
                      <a:alpha val="43137"/>
                    </a:srgbClr>
                  </a:outerShdw>
                </a:effectLst>
              </a:rPr>
              <a:t>by </a:t>
            </a:r>
            <a:r>
              <a:rPr lang="en-US" sz="2000" b="1" dirty="0">
                <a:solidFill>
                  <a:schemeClr val="bg1"/>
                </a:solidFill>
                <a:effectLst>
                  <a:outerShdw blurRad="38100" dist="38100" dir="2700000" algn="tl">
                    <a:srgbClr val="000000">
                      <a:alpha val="43137"/>
                    </a:srgbClr>
                  </a:outerShdw>
                </a:effectLst>
                <a:hlinkClick r:id="rId3"/>
              </a:rPr>
              <a:t>Raphael </a:t>
            </a:r>
            <a:r>
              <a:rPr lang="en-US" sz="2000" b="1" dirty="0" err="1">
                <a:solidFill>
                  <a:schemeClr val="bg1"/>
                </a:solidFill>
                <a:effectLst>
                  <a:outerShdw blurRad="38100" dist="38100" dir="2700000" algn="tl">
                    <a:srgbClr val="000000">
                      <a:alpha val="43137"/>
                    </a:srgbClr>
                  </a:outerShdw>
                </a:effectLst>
                <a:hlinkClick r:id="rId3"/>
              </a:rPr>
              <a:t>Bemporad</a:t>
            </a:r>
            <a:r>
              <a:rPr lang="en-US" sz="2000" b="1" dirty="0">
                <a:solidFill>
                  <a:schemeClr val="bg1"/>
                </a:solidFill>
                <a:effectLst>
                  <a:outerShdw blurRad="38100" dist="38100" dir="2700000" algn="tl">
                    <a:srgbClr val="000000">
                      <a:alpha val="43137"/>
                    </a:srgbClr>
                  </a:outerShdw>
                </a:effectLst>
              </a:rPr>
              <a:t> </a:t>
            </a:r>
          </a:p>
        </p:txBody>
      </p:sp>
      <p:sp>
        <p:nvSpPr>
          <p:cNvPr id="7" name="Rectangle 6"/>
          <p:cNvSpPr/>
          <p:nvPr/>
        </p:nvSpPr>
        <p:spPr>
          <a:xfrm>
            <a:off x="5349845" y="1002117"/>
            <a:ext cx="3269678" cy="461665"/>
          </a:xfrm>
          <a:prstGeom prst="rect">
            <a:avLst/>
          </a:prstGeom>
        </p:spPr>
        <p:txBody>
          <a:bodyPr wrap="none">
            <a:spAutoFit/>
          </a:bodyPr>
          <a:lstStyle/>
          <a:p>
            <a:r>
              <a:rPr lang="en-US" sz="2400" b="1" dirty="0">
                <a:effectLst>
                  <a:outerShdw blurRad="38100" dist="38100" dir="2700000" algn="tl">
                    <a:srgbClr val="000000">
                      <a:alpha val="43137"/>
                    </a:srgbClr>
                  </a:outerShdw>
                </a:effectLst>
                <a:latin typeface="DIN"/>
              </a:rPr>
              <a:t>BRAND INNOVATION</a:t>
            </a:r>
            <a:endParaRPr lang="en-US" sz="2400" b="1" dirty="0">
              <a:effectLst>
                <a:outerShdw blurRad="38100" dist="38100" dir="2700000" algn="tl">
                  <a:srgbClr val="000000">
                    <a:alpha val="43137"/>
                  </a:srgbClr>
                </a:outerShdw>
              </a:effectLst>
            </a:endParaRPr>
          </a:p>
        </p:txBody>
      </p:sp>
      <p:sp>
        <p:nvSpPr>
          <p:cNvPr id="2" name="Rectangle 1"/>
          <p:cNvSpPr/>
          <p:nvPr/>
        </p:nvSpPr>
        <p:spPr>
          <a:xfrm>
            <a:off x="2841106" y="1635222"/>
            <a:ext cx="2425664" cy="523220"/>
          </a:xfrm>
          <a:prstGeom prst="rect">
            <a:avLst/>
          </a:prstGeom>
        </p:spPr>
        <p:txBody>
          <a:bodyPr wrap="none">
            <a:spAutoFit/>
          </a:bodyPr>
          <a:lstStyle/>
          <a:p>
            <a:r>
              <a:rPr lang="en-US" sz="2800" b="1" dirty="0" smtClean="0">
                <a:effectLst>
                  <a:outerShdw blurRad="38100" dist="38100" dir="2700000" algn="tl">
                    <a:srgbClr val="000000">
                      <a:alpha val="43137"/>
                    </a:srgbClr>
                  </a:outerShdw>
                </a:effectLst>
              </a:rPr>
              <a:t>3. Get Closer</a:t>
            </a:r>
            <a:endParaRPr lang="en-US" sz="2800" dirty="0">
              <a:effectLst>
                <a:outerShdw blurRad="38100" dist="38100" dir="2700000" algn="tl">
                  <a:srgbClr val="000000">
                    <a:alpha val="43137"/>
                  </a:srgbClr>
                </a:outerShdw>
              </a:effectLst>
            </a:endParaRPr>
          </a:p>
        </p:txBody>
      </p:sp>
      <p:sp>
        <p:nvSpPr>
          <p:cNvPr id="4" name="Rectangle 3"/>
          <p:cNvSpPr/>
          <p:nvPr/>
        </p:nvSpPr>
        <p:spPr>
          <a:xfrm>
            <a:off x="234176" y="2644130"/>
            <a:ext cx="4572000" cy="3908762"/>
          </a:xfrm>
          <a:prstGeom prst="rect">
            <a:avLst/>
          </a:prstGeom>
        </p:spPr>
        <p:txBody>
          <a:bodyPr>
            <a:spAutoFit/>
          </a:bodyPr>
          <a:lstStyle/>
          <a:p>
            <a:r>
              <a:rPr lang="en-US" sz="2000" b="1" dirty="0">
                <a:solidFill>
                  <a:schemeClr val="bg1"/>
                </a:solidFill>
              </a:rPr>
              <a:t>Like never before, peers have become the new face of brands. We’ve always desired human connection, but today people like us are the actual providers of the products, services and brand experiences. </a:t>
            </a:r>
            <a:r>
              <a:rPr lang="en-US" sz="2400" b="1" dirty="0">
                <a:solidFill>
                  <a:schemeClr val="bg1"/>
                </a:solidFill>
                <a:effectLst>
                  <a:outerShdw blurRad="38100" dist="38100" dir="2700000" algn="tl">
                    <a:srgbClr val="000000">
                      <a:alpha val="43137"/>
                    </a:srgbClr>
                  </a:outerShdw>
                </a:effectLst>
              </a:rPr>
              <a:t>From Airbnb to Uber to </a:t>
            </a:r>
            <a:r>
              <a:rPr lang="en-US" sz="2400" b="1" dirty="0" err="1">
                <a:solidFill>
                  <a:schemeClr val="bg1"/>
                </a:solidFill>
                <a:effectLst>
                  <a:outerShdw blurRad="38100" dist="38100" dir="2700000" algn="tl">
                    <a:srgbClr val="000000">
                      <a:alpha val="43137"/>
                    </a:srgbClr>
                  </a:outerShdw>
                </a:effectLst>
              </a:rPr>
              <a:t>Getaround</a:t>
            </a:r>
            <a:r>
              <a:rPr lang="en-US" sz="2400" b="1" dirty="0">
                <a:solidFill>
                  <a:schemeClr val="bg1"/>
                </a:solidFill>
                <a:effectLst>
                  <a:outerShdw blurRad="38100" dist="38100" dir="2700000" algn="tl">
                    <a:srgbClr val="000000">
                      <a:alpha val="43137"/>
                    </a:srgbClr>
                  </a:outerShdw>
                </a:effectLst>
              </a:rPr>
              <a:t>,</a:t>
            </a:r>
            <a:r>
              <a:rPr lang="en-US" sz="2000" b="1" dirty="0">
                <a:solidFill>
                  <a:schemeClr val="bg1"/>
                </a:solidFill>
              </a:rPr>
              <a:t> the marketplace is shifting from selling products to engaging peers and from generating transactions to building relationships</a:t>
            </a:r>
            <a:r>
              <a:rPr lang="en-US" sz="2000" b="1" dirty="0" smtClean="0">
                <a:solidFill>
                  <a:schemeClr val="bg1"/>
                </a:solidFill>
              </a:rPr>
              <a:t>..”</a:t>
            </a:r>
            <a:endParaRPr lang="en-US" sz="2000" b="1" dirty="0">
              <a:solidFill>
                <a:schemeClr val="bg1"/>
              </a:solidFill>
            </a:endParaRPr>
          </a:p>
        </p:txBody>
      </p:sp>
      <p:sp>
        <p:nvSpPr>
          <p:cNvPr id="9" name="Rectangle 8"/>
          <p:cNvSpPr/>
          <p:nvPr/>
        </p:nvSpPr>
        <p:spPr>
          <a:xfrm>
            <a:off x="4917688" y="2347435"/>
            <a:ext cx="4081972" cy="1477328"/>
          </a:xfrm>
          <a:prstGeom prst="rect">
            <a:avLst/>
          </a:prstGeom>
        </p:spPr>
        <p:txBody>
          <a:bodyPr wrap="square">
            <a:spAutoFit/>
          </a:bodyPr>
          <a:lstStyle/>
          <a:p>
            <a:r>
              <a:rPr lang="en-US" b="1" dirty="0">
                <a:solidFill>
                  <a:schemeClr val="bg1"/>
                </a:solidFill>
              </a:rPr>
              <a:t>Increasingly, we’re purchasing from peer networks, seeking to “meet the makers” and moving from “made by machines” to “made by people</a:t>
            </a:r>
            <a:endParaRPr lang="en-US" dirty="0"/>
          </a:p>
        </p:txBody>
      </p:sp>
    </p:spTree>
    <p:extLst>
      <p:ext uri="{BB962C8B-B14F-4D97-AF65-F5344CB8AC3E}">
        <p14:creationId xmlns:p14="http://schemas.microsoft.com/office/powerpoint/2010/main" val="7400197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05815" y="219451"/>
            <a:ext cx="4074841" cy="611226"/>
          </a:xfrm>
          <a:prstGeom prst="rect">
            <a:avLst/>
          </a:prstGeom>
        </p:spPr>
      </p:pic>
      <p:sp>
        <p:nvSpPr>
          <p:cNvPr id="6" name="Rectangle 5"/>
          <p:cNvSpPr/>
          <p:nvPr/>
        </p:nvSpPr>
        <p:spPr>
          <a:xfrm>
            <a:off x="345688" y="219451"/>
            <a:ext cx="4572000" cy="1323439"/>
          </a:xfrm>
          <a:prstGeom prst="rect">
            <a:avLst/>
          </a:prstGeom>
        </p:spPr>
        <p:txBody>
          <a:bodyPr>
            <a:spAutoFit/>
          </a:bodyPr>
          <a:lstStyle/>
          <a:p>
            <a:r>
              <a:rPr lang="en-US" sz="2000" b="1" dirty="0">
                <a:solidFill>
                  <a:schemeClr val="bg1"/>
                </a:solidFill>
                <a:effectLst>
                  <a:outerShdw blurRad="38100" dist="38100" dir="2700000" algn="tl">
                    <a:srgbClr val="000000">
                      <a:alpha val="43137"/>
                    </a:srgbClr>
                  </a:outerShdw>
                </a:effectLst>
              </a:rPr>
              <a:t>Five Human Aspirations That Hold the Future for Brands</a:t>
            </a:r>
          </a:p>
          <a:p>
            <a:r>
              <a:rPr lang="en-US" sz="2000" b="1" dirty="0">
                <a:solidFill>
                  <a:schemeClr val="bg1"/>
                </a:solidFill>
                <a:effectLst>
                  <a:outerShdw blurRad="38100" dist="38100" dir="2700000" algn="tl">
                    <a:srgbClr val="000000">
                      <a:alpha val="43137"/>
                    </a:srgbClr>
                  </a:outerShdw>
                </a:effectLst>
              </a:rPr>
              <a:t>June 19, 2015</a:t>
            </a:r>
          </a:p>
          <a:p>
            <a:r>
              <a:rPr lang="en-US" sz="2000" b="1" dirty="0">
                <a:solidFill>
                  <a:schemeClr val="bg1"/>
                </a:solidFill>
                <a:effectLst>
                  <a:outerShdw blurRad="38100" dist="38100" dir="2700000" algn="tl">
                    <a:srgbClr val="000000">
                      <a:alpha val="43137"/>
                    </a:srgbClr>
                  </a:outerShdw>
                </a:effectLst>
              </a:rPr>
              <a:t>by </a:t>
            </a:r>
            <a:r>
              <a:rPr lang="en-US" sz="2000" b="1" dirty="0">
                <a:solidFill>
                  <a:schemeClr val="bg1"/>
                </a:solidFill>
                <a:effectLst>
                  <a:outerShdw blurRad="38100" dist="38100" dir="2700000" algn="tl">
                    <a:srgbClr val="000000">
                      <a:alpha val="43137"/>
                    </a:srgbClr>
                  </a:outerShdw>
                </a:effectLst>
                <a:hlinkClick r:id="rId3"/>
              </a:rPr>
              <a:t>Raphael </a:t>
            </a:r>
            <a:r>
              <a:rPr lang="en-US" sz="2000" b="1" dirty="0" err="1">
                <a:solidFill>
                  <a:schemeClr val="bg1"/>
                </a:solidFill>
                <a:effectLst>
                  <a:outerShdw blurRad="38100" dist="38100" dir="2700000" algn="tl">
                    <a:srgbClr val="000000">
                      <a:alpha val="43137"/>
                    </a:srgbClr>
                  </a:outerShdw>
                </a:effectLst>
                <a:hlinkClick r:id="rId3"/>
              </a:rPr>
              <a:t>Bemporad</a:t>
            </a:r>
            <a:r>
              <a:rPr lang="en-US" sz="2000" b="1" dirty="0">
                <a:solidFill>
                  <a:schemeClr val="bg1"/>
                </a:solidFill>
                <a:effectLst>
                  <a:outerShdw blurRad="38100" dist="38100" dir="2700000" algn="tl">
                    <a:srgbClr val="000000">
                      <a:alpha val="43137"/>
                    </a:srgbClr>
                  </a:outerShdw>
                </a:effectLst>
              </a:rPr>
              <a:t> </a:t>
            </a:r>
          </a:p>
        </p:txBody>
      </p:sp>
      <p:sp>
        <p:nvSpPr>
          <p:cNvPr id="7" name="Rectangle 6"/>
          <p:cNvSpPr/>
          <p:nvPr/>
        </p:nvSpPr>
        <p:spPr>
          <a:xfrm>
            <a:off x="5349845" y="1002117"/>
            <a:ext cx="3269678" cy="461665"/>
          </a:xfrm>
          <a:prstGeom prst="rect">
            <a:avLst/>
          </a:prstGeom>
        </p:spPr>
        <p:txBody>
          <a:bodyPr wrap="none">
            <a:spAutoFit/>
          </a:bodyPr>
          <a:lstStyle/>
          <a:p>
            <a:r>
              <a:rPr lang="en-US" sz="2400" b="1" dirty="0">
                <a:effectLst>
                  <a:outerShdw blurRad="38100" dist="38100" dir="2700000" algn="tl">
                    <a:srgbClr val="000000">
                      <a:alpha val="43137"/>
                    </a:srgbClr>
                  </a:outerShdw>
                </a:effectLst>
                <a:latin typeface="DIN"/>
              </a:rPr>
              <a:t>BRAND INNOVATION</a:t>
            </a:r>
            <a:endParaRPr lang="en-US" sz="2400" b="1" dirty="0">
              <a:effectLst>
                <a:outerShdw blurRad="38100" dist="38100" dir="2700000" algn="tl">
                  <a:srgbClr val="000000">
                    <a:alpha val="43137"/>
                  </a:srgbClr>
                </a:outerShdw>
              </a:effectLst>
            </a:endParaRPr>
          </a:p>
        </p:txBody>
      </p:sp>
      <p:sp>
        <p:nvSpPr>
          <p:cNvPr id="2" name="Rectangle 1"/>
          <p:cNvSpPr/>
          <p:nvPr/>
        </p:nvSpPr>
        <p:spPr>
          <a:xfrm>
            <a:off x="2841106" y="1635222"/>
            <a:ext cx="1810111" cy="523220"/>
          </a:xfrm>
          <a:prstGeom prst="rect">
            <a:avLst/>
          </a:prstGeom>
        </p:spPr>
        <p:txBody>
          <a:bodyPr wrap="none">
            <a:spAutoFit/>
          </a:bodyPr>
          <a:lstStyle/>
          <a:p>
            <a:r>
              <a:rPr lang="en-US" sz="2800" b="1" dirty="0">
                <a:effectLst>
                  <a:outerShdw blurRad="38100" dist="38100" dir="2700000" algn="tl">
                    <a:srgbClr val="000000">
                      <a:alpha val="43137"/>
                    </a:srgbClr>
                  </a:outerShdw>
                </a:effectLst>
              </a:rPr>
              <a:t>4</a:t>
            </a:r>
            <a:r>
              <a:rPr lang="en-US" sz="2800" b="1" dirty="0" smtClean="0">
                <a:effectLst>
                  <a:outerShdw blurRad="38100" dist="38100" dir="2700000" algn="tl">
                    <a:srgbClr val="000000">
                      <a:alpha val="43137"/>
                    </a:srgbClr>
                  </a:outerShdw>
                </a:effectLst>
              </a:rPr>
              <a:t>. All of IT</a:t>
            </a:r>
            <a:endParaRPr lang="en-US" sz="2800" dirty="0">
              <a:effectLst>
                <a:outerShdw blurRad="38100" dist="38100" dir="2700000" algn="tl">
                  <a:srgbClr val="000000">
                    <a:alpha val="43137"/>
                  </a:srgbClr>
                </a:outerShdw>
              </a:effectLst>
            </a:endParaRPr>
          </a:p>
        </p:txBody>
      </p:sp>
      <p:sp>
        <p:nvSpPr>
          <p:cNvPr id="5" name="Rectangle 4"/>
          <p:cNvSpPr/>
          <p:nvPr/>
        </p:nvSpPr>
        <p:spPr>
          <a:xfrm>
            <a:off x="2272108" y="2556721"/>
            <a:ext cx="4572000" cy="3416320"/>
          </a:xfrm>
          <a:prstGeom prst="rect">
            <a:avLst/>
          </a:prstGeom>
        </p:spPr>
        <p:txBody>
          <a:bodyPr>
            <a:spAutoFit/>
          </a:bodyPr>
          <a:lstStyle/>
          <a:p>
            <a:r>
              <a:rPr lang="en-US" dirty="0"/>
              <a:t>The Aspirational generation wants to be, do and have it all. Rooted in a deep desire for freedom, the rejection of limiting binary choices and a </a:t>
            </a:r>
            <a:r>
              <a:rPr lang="en-US" dirty="0" err="1"/>
              <a:t>reimagination</a:t>
            </a:r>
            <a:r>
              <a:rPr lang="en-US" dirty="0"/>
              <a:t> of the American Dream without finish lines, </a:t>
            </a:r>
            <a:r>
              <a:rPr lang="en-US" dirty="0" err="1"/>
              <a:t>Aspirationals</a:t>
            </a:r>
            <a:r>
              <a:rPr lang="en-US" dirty="0"/>
              <a:t> are fueling a cultural shift from fixed answers to fluid options, from having a clear destination to enjoying the journey and from reacting to others’ ideas of success to seeking happiness on our own terms</a:t>
            </a:r>
            <a:r>
              <a:rPr lang="en-US" dirty="0" smtClean="0"/>
              <a:t>.</a:t>
            </a:r>
            <a:endParaRPr lang="en-US" dirty="0"/>
          </a:p>
        </p:txBody>
      </p:sp>
    </p:spTree>
    <p:extLst>
      <p:ext uri="{BB962C8B-B14F-4D97-AF65-F5344CB8AC3E}">
        <p14:creationId xmlns:p14="http://schemas.microsoft.com/office/powerpoint/2010/main" val="14048292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05815" y="219451"/>
            <a:ext cx="4074841" cy="611226"/>
          </a:xfrm>
          <a:prstGeom prst="rect">
            <a:avLst/>
          </a:prstGeom>
        </p:spPr>
      </p:pic>
      <p:sp>
        <p:nvSpPr>
          <p:cNvPr id="6" name="Rectangle 5"/>
          <p:cNvSpPr/>
          <p:nvPr/>
        </p:nvSpPr>
        <p:spPr>
          <a:xfrm>
            <a:off x="345688" y="219451"/>
            <a:ext cx="4572000" cy="1323439"/>
          </a:xfrm>
          <a:prstGeom prst="rect">
            <a:avLst/>
          </a:prstGeom>
        </p:spPr>
        <p:txBody>
          <a:bodyPr>
            <a:spAutoFit/>
          </a:bodyPr>
          <a:lstStyle/>
          <a:p>
            <a:r>
              <a:rPr lang="en-US" sz="2000" b="1" dirty="0">
                <a:solidFill>
                  <a:schemeClr val="bg1"/>
                </a:solidFill>
                <a:effectLst>
                  <a:outerShdw blurRad="38100" dist="38100" dir="2700000" algn="tl">
                    <a:srgbClr val="000000">
                      <a:alpha val="43137"/>
                    </a:srgbClr>
                  </a:outerShdw>
                </a:effectLst>
              </a:rPr>
              <a:t>Five Human Aspirations That Hold the Future for Brands</a:t>
            </a:r>
          </a:p>
          <a:p>
            <a:r>
              <a:rPr lang="en-US" sz="2000" b="1" dirty="0">
                <a:solidFill>
                  <a:schemeClr val="bg1"/>
                </a:solidFill>
                <a:effectLst>
                  <a:outerShdw blurRad="38100" dist="38100" dir="2700000" algn="tl">
                    <a:srgbClr val="000000">
                      <a:alpha val="43137"/>
                    </a:srgbClr>
                  </a:outerShdw>
                </a:effectLst>
              </a:rPr>
              <a:t>June 19, 2015</a:t>
            </a:r>
          </a:p>
          <a:p>
            <a:r>
              <a:rPr lang="en-US" sz="2000" b="1" dirty="0">
                <a:solidFill>
                  <a:schemeClr val="bg1"/>
                </a:solidFill>
                <a:effectLst>
                  <a:outerShdw blurRad="38100" dist="38100" dir="2700000" algn="tl">
                    <a:srgbClr val="000000">
                      <a:alpha val="43137"/>
                    </a:srgbClr>
                  </a:outerShdw>
                </a:effectLst>
              </a:rPr>
              <a:t>by </a:t>
            </a:r>
            <a:r>
              <a:rPr lang="en-US" sz="2000" b="1" dirty="0">
                <a:solidFill>
                  <a:schemeClr val="bg1"/>
                </a:solidFill>
                <a:effectLst>
                  <a:outerShdw blurRad="38100" dist="38100" dir="2700000" algn="tl">
                    <a:srgbClr val="000000">
                      <a:alpha val="43137"/>
                    </a:srgbClr>
                  </a:outerShdw>
                </a:effectLst>
                <a:hlinkClick r:id="rId3"/>
              </a:rPr>
              <a:t>Raphael </a:t>
            </a:r>
            <a:r>
              <a:rPr lang="en-US" sz="2000" b="1" dirty="0" err="1">
                <a:solidFill>
                  <a:schemeClr val="bg1"/>
                </a:solidFill>
                <a:effectLst>
                  <a:outerShdw blurRad="38100" dist="38100" dir="2700000" algn="tl">
                    <a:srgbClr val="000000">
                      <a:alpha val="43137"/>
                    </a:srgbClr>
                  </a:outerShdw>
                </a:effectLst>
                <a:hlinkClick r:id="rId3"/>
              </a:rPr>
              <a:t>Bemporad</a:t>
            </a:r>
            <a:r>
              <a:rPr lang="en-US" sz="2000" b="1" dirty="0">
                <a:solidFill>
                  <a:schemeClr val="bg1"/>
                </a:solidFill>
                <a:effectLst>
                  <a:outerShdw blurRad="38100" dist="38100" dir="2700000" algn="tl">
                    <a:srgbClr val="000000">
                      <a:alpha val="43137"/>
                    </a:srgbClr>
                  </a:outerShdw>
                </a:effectLst>
              </a:rPr>
              <a:t> </a:t>
            </a:r>
          </a:p>
        </p:txBody>
      </p:sp>
      <p:sp>
        <p:nvSpPr>
          <p:cNvPr id="7" name="Rectangle 6"/>
          <p:cNvSpPr/>
          <p:nvPr/>
        </p:nvSpPr>
        <p:spPr>
          <a:xfrm>
            <a:off x="5349845" y="1002117"/>
            <a:ext cx="3269678" cy="461665"/>
          </a:xfrm>
          <a:prstGeom prst="rect">
            <a:avLst/>
          </a:prstGeom>
        </p:spPr>
        <p:txBody>
          <a:bodyPr wrap="none">
            <a:spAutoFit/>
          </a:bodyPr>
          <a:lstStyle/>
          <a:p>
            <a:r>
              <a:rPr lang="en-US" sz="2400" b="1" dirty="0">
                <a:effectLst>
                  <a:outerShdw blurRad="38100" dist="38100" dir="2700000" algn="tl">
                    <a:srgbClr val="000000">
                      <a:alpha val="43137"/>
                    </a:srgbClr>
                  </a:outerShdw>
                </a:effectLst>
                <a:latin typeface="DIN"/>
              </a:rPr>
              <a:t>BRAND INNOVATION</a:t>
            </a:r>
            <a:endParaRPr lang="en-US" sz="2400" b="1" dirty="0">
              <a:effectLst>
                <a:outerShdw blurRad="38100" dist="38100" dir="2700000" algn="tl">
                  <a:srgbClr val="000000">
                    <a:alpha val="43137"/>
                  </a:srgbClr>
                </a:outerShdw>
              </a:effectLst>
            </a:endParaRPr>
          </a:p>
        </p:txBody>
      </p:sp>
      <p:sp>
        <p:nvSpPr>
          <p:cNvPr id="2" name="Rectangle 1"/>
          <p:cNvSpPr/>
          <p:nvPr/>
        </p:nvSpPr>
        <p:spPr>
          <a:xfrm>
            <a:off x="2841106" y="1635222"/>
            <a:ext cx="1810111" cy="523220"/>
          </a:xfrm>
          <a:prstGeom prst="rect">
            <a:avLst/>
          </a:prstGeom>
        </p:spPr>
        <p:txBody>
          <a:bodyPr wrap="none">
            <a:spAutoFit/>
          </a:bodyPr>
          <a:lstStyle/>
          <a:p>
            <a:r>
              <a:rPr lang="en-US" sz="2800" b="1" dirty="0">
                <a:effectLst>
                  <a:outerShdw blurRad="38100" dist="38100" dir="2700000" algn="tl">
                    <a:srgbClr val="000000">
                      <a:alpha val="43137"/>
                    </a:srgbClr>
                  </a:outerShdw>
                </a:effectLst>
              </a:rPr>
              <a:t>4</a:t>
            </a:r>
            <a:r>
              <a:rPr lang="en-US" sz="2800" b="1" dirty="0" smtClean="0">
                <a:effectLst>
                  <a:outerShdw blurRad="38100" dist="38100" dir="2700000" algn="tl">
                    <a:srgbClr val="000000">
                      <a:alpha val="43137"/>
                    </a:srgbClr>
                  </a:outerShdw>
                </a:effectLst>
              </a:rPr>
              <a:t>. All of IT</a:t>
            </a:r>
            <a:endParaRPr lang="en-US" sz="2800" dirty="0">
              <a:effectLst>
                <a:outerShdw blurRad="38100" dist="38100" dir="2700000" algn="tl">
                  <a:srgbClr val="000000">
                    <a:alpha val="43137"/>
                  </a:srgbClr>
                </a:outerShdw>
              </a:effectLst>
            </a:endParaRPr>
          </a:p>
        </p:txBody>
      </p:sp>
      <p:sp>
        <p:nvSpPr>
          <p:cNvPr id="4" name="Rectangle 3"/>
          <p:cNvSpPr/>
          <p:nvPr/>
        </p:nvSpPr>
        <p:spPr>
          <a:xfrm>
            <a:off x="1276490" y="2418042"/>
            <a:ext cx="6830447" cy="3293209"/>
          </a:xfrm>
          <a:prstGeom prst="rect">
            <a:avLst/>
          </a:prstGeom>
        </p:spPr>
        <p:txBody>
          <a:bodyPr wrap="square">
            <a:spAutoFit/>
          </a:bodyPr>
          <a:lstStyle/>
          <a:p>
            <a:r>
              <a:rPr lang="en-US" sz="2000" b="1" dirty="0">
                <a:solidFill>
                  <a:schemeClr val="bg1"/>
                </a:solidFill>
              </a:rPr>
              <a:t>Shifting the paradigm from fixed to fluid means refusing to be trapped by predetermined categories such as age, gender or yesterday’s expectations. </a:t>
            </a:r>
            <a:endParaRPr lang="en-US" sz="2000" b="1" dirty="0" smtClean="0">
              <a:solidFill>
                <a:schemeClr val="bg1"/>
              </a:solidFill>
            </a:endParaRPr>
          </a:p>
          <a:p>
            <a:endParaRPr lang="en-US" sz="2000" b="1" dirty="0">
              <a:solidFill>
                <a:schemeClr val="bg1"/>
              </a:solidFill>
            </a:endParaRPr>
          </a:p>
          <a:p>
            <a:r>
              <a:rPr lang="en-US" sz="2000" b="1" dirty="0" smtClean="0">
                <a:solidFill>
                  <a:schemeClr val="bg1"/>
                </a:solidFill>
              </a:rPr>
              <a:t>Tapping </a:t>
            </a:r>
            <a:r>
              <a:rPr lang="en-US" sz="2000" b="1" dirty="0">
                <a:solidFill>
                  <a:schemeClr val="bg1"/>
                </a:solidFill>
              </a:rPr>
              <a:t>this new reality, </a:t>
            </a:r>
            <a:r>
              <a:rPr lang="en-US" sz="2400" b="1" dirty="0">
                <a:solidFill>
                  <a:schemeClr val="bg1"/>
                </a:solidFill>
                <a:effectLst>
                  <a:outerShdw blurRad="38100" dist="38100" dir="2700000" algn="tl">
                    <a:srgbClr val="000000">
                      <a:alpha val="43137"/>
                    </a:srgbClr>
                  </a:outerShdw>
                </a:effectLst>
              </a:rPr>
              <a:t>Urban Outfitters has created </a:t>
            </a:r>
            <a:r>
              <a:rPr lang="en-US" sz="2400" b="1" dirty="0">
                <a:solidFill>
                  <a:schemeClr val="bg1"/>
                </a:solidFill>
                <a:effectLst>
                  <a:outerShdw blurRad="38100" dist="38100" dir="2700000" algn="tl">
                    <a:srgbClr val="000000">
                      <a:alpha val="43137"/>
                    </a:srgbClr>
                  </a:outerShdw>
                </a:effectLst>
                <a:hlinkClick r:id="rId4"/>
              </a:rPr>
              <a:t>Without Walls</a:t>
            </a:r>
            <a:r>
              <a:rPr lang="en-US" sz="2400" b="1" dirty="0">
                <a:solidFill>
                  <a:schemeClr val="bg1"/>
                </a:solidFill>
                <a:effectLst>
                  <a:outerShdw blurRad="38100" dist="38100" dir="2700000" algn="tl">
                    <a:srgbClr val="000000">
                      <a:alpha val="43137"/>
                    </a:srgbClr>
                  </a:outerShdw>
                </a:effectLst>
              </a:rPr>
              <a:t>,</a:t>
            </a:r>
            <a:r>
              <a:rPr lang="en-US" sz="2000" b="1" dirty="0">
                <a:solidFill>
                  <a:schemeClr val="bg1"/>
                </a:solidFill>
              </a:rPr>
              <a:t> a new brand and curated collection that takes you from morning workout to the workplace to an evening with friends, living seamlessly through the roles, opportunities and adventures that each day brings.</a:t>
            </a:r>
          </a:p>
        </p:txBody>
      </p:sp>
    </p:spTree>
    <p:extLst>
      <p:ext uri="{BB962C8B-B14F-4D97-AF65-F5344CB8AC3E}">
        <p14:creationId xmlns:p14="http://schemas.microsoft.com/office/powerpoint/2010/main" val="8269948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05815" y="219451"/>
            <a:ext cx="4074841" cy="611226"/>
          </a:xfrm>
          <a:prstGeom prst="rect">
            <a:avLst/>
          </a:prstGeom>
        </p:spPr>
      </p:pic>
      <p:sp>
        <p:nvSpPr>
          <p:cNvPr id="6" name="Rectangle 5"/>
          <p:cNvSpPr/>
          <p:nvPr/>
        </p:nvSpPr>
        <p:spPr>
          <a:xfrm>
            <a:off x="345688" y="219451"/>
            <a:ext cx="4572000" cy="1323439"/>
          </a:xfrm>
          <a:prstGeom prst="rect">
            <a:avLst/>
          </a:prstGeom>
        </p:spPr>
        <p:txBody>
          <a:bodyPr>
            <a:spAutoFit/>
          </a:bodyPr>
          <a:lstStyle/>
          <a:p>
            <a:r>
              <a:rPr lang="en-US" sz="2000" b="1" dirty="0">
                <a:solidFill>
                  <a:schemeClr val="bg1"/>
                </a:solidFill>
                <a:effectLst>
                  <a:outerShdw blurRad="38100" dist="38100" dir="2700000" algn="tl">
                    <a:srgbClr val="000000">
                      <a:alpha val="43137"/>
                    </a:srgbClr>
                  </a:outerShdw>
                </a:effectLst>
              </a:rPr>
              <a:t>Five Human Aspirations That Hold the Future for Brands</a:t>
            </a:r>
          </a:p>
          <a:p>
            <a:r>
              <a:rPr lang="en-US" sz="2000" b="1" dirty="0">
                <a:solidFill>
                  <a:schemeClr val="bg1"/>
                </a:solidFill>
                <a:effectLst>
                  <a:outerShdw blurRad="38100" dist="38100" dir="2700000" algn="tl">
                    <a:srgbClr val="000000">
                      <a:alpha val="43137"/>
                    </a:srgbClr>
                  </a:outerShdw>
                </a:effectLst>
              </a:rPr>
              <a:t>June 19, 2015</a:t>
            </a:r>
          </a:p>
          <a:p>
            <a:r>
              <a:rPr lang="en-US" sz="2000" b="1" dirty="0">
                <a:solidFill>
                  <a:schemeClr val="bg1"/>
                </a:solidFill>
                <a:effectLst>
                  <a:outerShdw blurRad="38100" dist="38100" dir="2700000" algn="tl">
                    <a:srgbClr val="000000">
                      <a:alpha val="43137"/>
                    </a:srgbClr>
                  </a:outerShdw>
                </a:effectLst>
              </a:rPr>
              <a:t>by </a:t>
            </a:r>
            <a:r>
              <a:rPr lang="en-US" sz="2000" b="1" dirty="0">
                <a:solidFill>
                  <a:schemeClr val="bg1"/>
                </a:solidFill>
                <a:effectLst>
                  <a:outerShdw blurRad="38100" dist="38100" dir="2700000" algn="tl">
                    <a:srgbClr val="000000">
                      <a:alpha val="43137"/>
                    </a:srgbClr>
                  </a:outerShdw>
                </a:effectLst>
                <a:hlinkClick r:id="rId3"/>
              </a:rPr>
              <a:t>Raphael </a:t>
            </a:r>
            <a:r>
              <a:rPr lang="en-US" sz="2000" b="1" dirty="0" err="1">
                <a:solidFill>
                  <a:schemeClr val="bg1"/>
                </a:solidFill>
                <a:effectLst>
                  <a:outerShdw blurRad="38100" dist="38100" dir="2700000" algn="tl">
                    <a:srgbClr val="000000">
                      <a:alpha val="43137"/>
                    </a:srgbClr>
                  </a:outerShdw>
                </a:effectLst>
                <a:hlinkClick r:id="rId3"/>
              </a:rPr>
              <a:t>Bemporad</a:t>
            </a:r>
            <a:r>
              <a:rPr lang="en-US" sz="2000" b="1" dirty="0">
                <a:solidFill>
                  <a:schemeClr val="bg1"/>
                </a:solidFill>
                <a:effectLst>
                  <a:outerShdw blurRad="38100" dist="38100" dir="2700000" algn="tl">
                    <a:srgbClr val="000000">
                      <a:alpha val="43137"/>
                    </a:srgbClr>
                  </a:outerShdw>
                </a:effectLst>
              </a:rPr>
              <a:t> </a:t>
            </a:r>
          </a:p>
        </p:txBody>
      </p:sp>
      <p:sp>
        <p:nvSpPr>
          <p:cNvPr id="7" name="Rectangle 6"/>
          <p:cNvSpPr/>
          <p:nvPr/>
        </p:nvSpPr>
        <p:spPr>
          <a:xfrm>
            <a:off x="5349845" y="1002117"/>
            <a:ext cx="3269678" cy="461665"/>
          </a:xfrm>
          <a:prstGeom prst="rect">
            <a:avLst/>
          </a:prstGeom>
        </p:spPr>
        <p:txBody>
          <a:bodyPr wrap="none">
            <a:spAutoFit/>
          </a:bodyPr>
          <a:lstStyle/>
          <a:p>
            <a:r>
              <a:rPr lang="en-US" sz="2400" b="1" dirty="0">
                <a:effectLst>
                  <a:outerShdw blurRad="38100" dist="38100" dir="2700000" algn="tl">
                    <a:srgbClr val="000000">
                      <a:alpha val="43137"/>
                    </a:srgbClr>
                  </a:outerShdw>
                </a:effectLst>
                <a:latin typeface="DIN"/>
              </a:rPr>
              <a:t>BRAND INNOVATION</a:t>
            </a:r>
            <a:endParaRPr lang="en-US" sz="2400" b="1" dirty="0">
              <a:effectLst>
                <a:outerShdw blurRad="38100" dist="38100" dir="2700000" algn="tl">
                  <a:srgbClr val="000000">
                    <a:alpha val="43137"/>
                  </a:srgbClr>
                </a:outerShdw>
              </a:effectLst>
            </a:endParaRPr>
          </a:p>
        </p:txBody>
      </p:sp>
      <p:sp>
        <p:nvSpPr>
          <p:cNvPr id="2" name="Rectangle 1"/>
          <p:cNvSpPr/>
          <p:nvPr/>
        </p:nvSpPr>
        <p:spPr>
          <a:xfrm>
            <a:off x="2841106" y="1635222"/>
            <a:ext cx="3249608" cy="523220"/>
          </a:xfrm>
          <a:prstGeom prst="rect">
            <a:avLst/>
          </a:prstGeom>
        </p:spPr>
        <p:txBody>
          <a:bodyPr wrap="none">
            <a:spAutoFit/>
          </a:bodyPr>
          <a:lstStyle/>
          <a:p>
            <a:r>
              <a:rPr lang="en-US" sz="2800" b="1" dirty="0" smtClean="0">
                <a:effectLst>
                  <a:outerShdw blurRad="38100" dist="38100" dir="2700000" algn="tl">
                    <a:srgbClr val="000000">
                      <a:alpha val="43137"/>
                    </a:srgbClr>
                  </a:outerShdw>
                </a:effectLst>
              </a:rPr>
              <a:t>5. Do Some Good</a:t>
            </a:r>
            <a:endParaRPr lang="en-US" sz="2800" dirty="0">
              <a:effectLst>
                <a:outerShdw blurRad="38100" dist="38100" dir="2700000" algn="tl">
                  <a:srgbClr val="000000">
                    <a:alpha val="43137"/>
                  </a:srgbClr>
                </a:outerShdw>
              </a:effectLst>
            </a:endParaRPr>
          </a:p>
        </p:txBody>
      </p:sp>
      <p:sp>
        <p:nvSpPr>
          <p:cNvPr id="8" name="Rectangle 7"/>
          <p:cNvSpPr/>
          <p:nvPr/>
        </p:nvSpPr>
        <p:spPr>
          <a:xfrm>
            <a:off x="490653" y="2347435"/>
            <a:ext cx="7248293" cy="3170099"/>
          </a:xfrm>
          <a:prstGeom prst="rect">
            <a:avLst/>
          </a:prstGeom>
        </p:spPr>
        <p:txBody>
          <a:bodyPr wrap="square">
            <a:spAutoFit/>
          </a:bodyPr>
          <a:lstStyle/>
          <a:p>
            <a:r>
              <a:rPr lang="en-US" sz="2000" b="1" dirty="0" err="1">
                <a:solidFill>
                  <a:schemeClr val="bg1"/>
                </a:solidFill>
              </a:rPr>
              <a:t>Aspirationals</a:t>
            </a:r>
            <a:r>
              <a:rPr lang="en-US" sz="2000" b="1" dirty="0">
                <a:solidFill>
                  <a:schemeClr val="bg1"/>
                </a:solidFill>
              </a:rPr>
              <a:t> represent a refreshing optimism and a new sense of agency born from the belief that their purchases, votes and actions matter, especially when joining with others to create change together</a:t>
            </a:r>
            <a:r>
              <a:rPr lang="en-US" sz="2000" b="1" dirty="0" smtClean="0">
                <a:solidFill>
                  <a:schemeClr val="bg1"/>
                </a:solidFill>
              </a:rPr>
              <a:t>.</a:t>
            </a:r>
          </a:p>
          <a:p>
            <a:endParaRPr lang="en-US" sz="2000" b="1" dirty="0">
              <a:solidFill>
                <a:schemeClr val="bg1"/>
              </a:solidFill>
            </a:endParaRPr>
          </a:p>
          <a:p>
            <a:r>
              <a:rPr lang="en-US" sz="2000" b="1" dirty="0">
                <a:solidFill>
                  <a:schemeClr val="bg1"/>
                </a:solidFill>
              </a:rPr>
              <a:t>However, the lens for social impact is shifting from narrowly defined political issues to broad lifestyle values, from bold stands to everyday behaviors and from rallying toward some distant goal to taking action today in ways that help move us all forward.</a:t>
            </a:r>
          </a:p>
        </p:txBody>
      </p:sp>
    </p:spTree>
    <p:extLst>
      <p:ext uri="{BB962C8B-B14F-4D97-AF65-F5344CB8AC3E}">
        <p14:creationId xmlns:p14="http://schemas.microsoft.com/office/powerpoint/2010/main" val="17945403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05815" y="219451"/>
            <a:ext cx="4074841" cy="611226"/>
          </a:xfrm>
          <a:prstGeom prst="rect">
            <a:avLst/>
          </a:prstGeom>
        </p:spPr>
      </p:pic>
      <p:sp>
        <p:nvSpPr>
          <p:cNvPr id="6" name="Rectangle 5"/>
          <p:cNvSpPr/>
          <p:nvPr/>
        </p:nvSpPr>
        <p:spPr>
          <a:xfrm>
            <a:off x="345688" y="219451"/>
            <a:ext cx="4572000" cy="1323439"/>
          </a:xfrm>
          <a:prstGeom prst="rect">
            <a:avLst/>
          </a:prstGeom>
        </p:spPr>
        <p:txBody>
          <a:bodyPr>
            <a:spAutoFit/>
          </a:bodyPr>
          <a:lstStyle/>
          <a:p>
            <a:r>
              <a:rPr lang="en-US" sz="2000" b="1" dirty="0">
                <a:solidFill>
                  <a:schemeClr val="bg1"/>
                </a:solidFill>
                <a:effectLst>
                  <a:outerShdw blurRad="38100" dist="38100" dir="2700000" algn="tl">
                    <a:srgbClr val="000000">
                      <a:alpha val="43137"/>
                    </a:srgbClr>
                  </a:outerShdw>
                </a:effectLst>
              </a:rPr>
              <a:t>Five Human Aspirations That Hold the Future for Brands</a:t>
            </a:r>
          </a:p>
          <a:p>
            <a:r>
              <a:rPr lang="en-US" sz="2000" b="1" dirty="0">
                <a:solidFill>
                  <a:schemeClr val="bg1"/>
                </a:solidFill>
                <a:effectLst>
                  <a:outerShdw blurRad="38100" dist="38100" dir="2700000" algn="tl">
                    <a:srgbClr val="000000">
                      <a:alpha val="43137"/>
                    </a:srgbClr>
                  </a:outerShdw>
                </a:effectLst>
              </a:rPr>
              <a:t>June 19, 2015</a:t>
            </a:r>
          </a:p>
          <a:p>
            <a:r>
              <a:rPr lang="en-US" sz="2000" b="1" dirty="0">
                <a:solidFill>
                  <a:schemeClr val="bg1"/>
                </a:solidFill>
                <a:effectLst>
                  <a:outerShdw blurRad="38100" dist="38100" dir="2700000" algn="tl">
                    <a:srgbClr val="000000">
                      <a:alpha val="43137"/>
                    </a:srgbClr>
                  </a:outerShdw>
                </a:effectLst>
              </a:rPr>
              <a:t>by </a:t>
            </a:r>
            <a:r>
              <a:rPr lang="en-US" sz="2000" b="1" dirty="0">
                <a:solidFill>
                  <a:schemeClr val="bg1"/>
                </a:solidFill>
                <a:effectLst>
                  <a:outerShdw blurRad="38100" dist="38100" dir="2700000" algn="tl">
                    <a:srgbClr val="000000">
                      <a:alpha val="43137"/>
                    </a:srgbClr>
                  </a:outerShdw>
                </a:effectLst>
                <a:hlinkClick r:id="rId3"/>
              </a:rPr>
              <a:t>Raphael </a:t>
            </a:r>
            <a:r>
              <a:rPr lang="en-US" sz="2000" b="1" dirty="0" err="1">
                <a:solidFill>
                  <a:schemeClr val="bg1"/>
                </a:solidFill>
                <a:effectLst>
                  <a:outerShdw blurRad="38100" dist="38100" dir="2700000" algn="tl">
                    <a:srgbClr val="000000">
                      <a:alpha val="43137"/>
                    </a:srgbClr>
                  </a:outerShdw>
                </a:effectLst>
                <a:hlinkClick r:id="rId3"/>
              </a:rPr>
              <a:t>Bemporad</a:t>
            </a:r>
            <a:r>
              <a:rPr lang="en-US" sz="2000" b="1" dirty="0">
                <a:solidFill>
                  <a:schemeClr val="bg1"/>
                </a:solidFill>
                <a:effectLst>
                  <a:outerShdw blurRad="38100" dist="38100" dir="2700000" algn="tl">
                    <a:srgbClr val="000000">
                      <a:alpha val="43137"/>
                    </a:srgbClr>
                  </a:outerShdw>
                </a:effectLst>
              </a:rPr>
              <a:t> </a:t>
            </a:r>
          </a:p>
        </p:txBody>
      </p:sp>
      <p:sp>
        <p:nvSpPr>
          <p:cNvPr id="7" name="Rectangle 6"/>
          <p:cNvSpPr/>
          <p:nvPr/>
        </p:nvSpPr>
        <p:spPr>
          <a:xfrm>
            <a:off x="5349845" y="1002117"/>
            <a:ext cx="3269678" cy="461665"/>
          </a:xfrm>
          <a:prstGeom prst="rect">
            <a:avLst/>
          </a:prstGeom>
        </p:spPr>
        <p:txBody>
          <a:bodyPr wrap="none">
            <a:spAutoFit/>
          </a:bodyPr>
          <a:lstStyle/>
          <a:p>
            <a:r>
              <a:rPr lang="en-US" sz="2400" b="1" dirty="0">
                <a:effectLst>
                  <a:outerShdw blurRad="38100" dist="38100" dir="2700000" algn="tl">
                    <a:srgbClr val="000000">
                      <a:alpha val="43137"/>
                    </a:srgbClr>
                  </a:outerShdw>
                </a:effectLst>
                <a:latin typeface="DIN"/>
              </a:rPr>
              <a:t>BRAND INNOVATION</a:t>
            </a:r>
            <a:endParaRPr lang="en-US" sz="2400" b="1" dirty="0">
              <a:effectLst>
                <a:outerShdw blurRad="38100" dist="38100" dir="2700000" algn="tl">
                  <a:srgbClr val="000000">
                    <a:alpha val="43137"/>
                  </a:srgbClr>
                </a:outerShdw>
              </a:effectLst>
            </a:endParaRPr>
          </a:p>
        </p:txBody>
      </p:sp>
      <p:sp>
        <p:nvSpPr>
          <p:cNvPr id="2" name="Rectangle 1"/>
          <p:cNvSpPr/>
          <p:nvPr/>
        </p:nvSpPr>
        <p:spPr>
          <a:xfrm>
            <a:off x="2841106" y="1635222"/>
            <a:ext cx="3249608" cy="523220"/>
          </a:xfrm>
          <a:prstGeom prst="rect">
            <a:avLst/>
          </a:prstGeom>
        </p:spPr>
        <p:txBody>
          <a:bodyPr wrap="none">
            <a:spAutoFit/>
          </a:bodyPr>
          <a:lstStyle/>
          <a:p>
            <a:r>
              <a:rPr lang="en-US" sz="2800" b="1" dirty="0" smtClean="0">
                <a:effectLst>
                  <a:outerShdw blurRad="38100" dist="38100" dir="2700000" algn="tl">
                    <a:srgbClr val="000000">
                      <a:alpha val="43137"/>
                    </a:srgbClr>
                  </a:outerShdw>
                </a:effectLst>
              </a:rPr>
              <a:t>5. Do Some Good</a:t>
            </a:r>
            <a:endParaRPr lang="en-US" sz="2800" dirty="0">
              <a:effectLst>
                <a:outerShdw blurRad="38100" dist="38100" dir="2700000" algn="tl">
                  <a:srgbClr val="000000">
                    <a:alpha val="43137"/>
                  </a:srgbClr>
                </a:outerShdw>
              </a:effectLst>
            </a:endParaRPr>
          </a:p>
        </p:txBody>
      </p:sp>
      <p:sp>
        <p:nvSpPr>
          <p:cNvPr id="4" name="Rectangle 3"/>
          <p:cNvSpPr/>
          <p:nvPr/>
        </p:nvSpPr>
        <p:spPr>
          <a:xfrm>
            <a:off x="2286000" y="2413338"/>
            <a:ext cx="4572000" cy="3416320"/>
          </a:xfrm>
          <a:prstGeom prst="rect">
            <a:avLst/>
          </a:prstGeom>
        </p:spPr>
        <p:txBody>
          <a:bodyPr>
            <a:spAutoFit/>
          </a:bodyPr>
          <a:lstStyle/>
          <a:p>
            <a:r>
              <a:rPr lang="en-US" sz="2400" b="1" dirty="0" err="1">
                <a:solidFill>
                  <a:schemeClr val="bg1"/>
                </a:solidFill>
              </a:rPr>
              <a:t>Aspirationals</a:t>
            </a:r>
            <a:r>
              <a:rPr lang="en-US" sz="2400" b="1" dirty="0">
                <a:solidFill>
                  <a:schemeClr val="bg1"/>
                </a:solidFill>
              </a:rPr>
              <a:t> want something to believe in and they want brands to stand for something bigger than incremental product benefits. They want brands to embody an inspiring ethos, to bring a strong point of view and put a flag in the ground.</a:t>
            </a:r>
          </a:p>
        </p:txBody>
      </p:sp>
    </p:spTree>
    <p:extLst>
      <p:ext uri="{BB962C8B-B14F-4D97-AF65-F5344CB8AC3E}">
        <p14:creationId xmlns:p14="http://schemas.microsoft.com/office/powerpoint/2010/main" val="3530130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05815" y="219451"/>
            <a:ext cx="4074841" cy="611226"/>
          </a:xfrm>
          <a:prstGeom prst="rect">
            <a:avLst/>
          </a:prstGeom>
        </p:spPr>
      </p:pic>
      <p:sp>
        <p:nvSpPr>
          <p:cNvPr id="6" name="Rectangle 5"/>
          <p:cNvSpPr/>
          <p:nvPr/>
        </p:nvSpPr>
        <p:spPr>
          <a:xfrm>
            <a:off x="345688" y="219451"/>
            <a:ext cx="4572000" cy="1323439"/>
          </a:xfrm>
          <a:prstGeom prst="rect">
            <a:avLst/>
          </a:prstGeom>
        </p:spPr>
        <p:txBody>
          <a:bodyPr>
            <a:spAutoFit/>
          </a:bodyPr>
          <a:lstStyle/>
          <a:p>
            <a:r>
              <a:rPr lang="en-US" sz="2000" b="1" dirty="0">
                <a:solidFill>
                  <a:schemeClr val="bg1"/>
                </a:solidFill>
                <a:effectLst>
                  <a:outerShdw blurRad="38100" dist="38100" dir="2700000" algn="tl">
                    <a:srgbClr val="000000">
                      <a:alpha val="43137"/>
                    </a:srgbClr>
                  </a:outerShdw>
                </a:effectLst>
              </a:rPr>
              <a:t>Five Human Aspirations That Hold the Future for Brands</a:t>
            </a:r>
          </a:p>
          <a:p>
            <a:r>
              <a:rPr lang="en-US" sz="2000" b="1" dirty="0">
                <a:solidFill>
                  <a:schemeClr val="bg1"/>
                </a:solidFill>
                <a:effectLst>
                  <a:outerShdw blurRad="38100" dist="38100" dir="2700000" algn="tl">
                    <a:srgbClr val="000000">
                      <a:alpha val="43137"/>
                    </a:srgbClr>
                  </a:outerShdw>
                </a:effectLst>
              </a:rPr>
              <a:t>June 19, 2015</a:t>
            </a:r>
          </a:p>
          <a:p>
            <a:r>
              <a:rPr lang="en-US" sz="2000" b="1" dirty="0">
                <a:solidFill>
                  <a:schemeClr val="bg1"/>
                </a:solidFill>
                <a:effectLst>
                  <a:outerShdw blurRad="38100" dist="38100" dir="2700000" algn="tl">
                    <a:srgbClr val="000000">
                      <a:alpha val="43137"/>
                    </a:srgbClr>
                  </a:outerShdw>
                </a:effectLst>
              </a:rPr>
              <a:t>by </a:t>
            </a:r>
            <a:r>
              <a:rPr lang="en-US" sz="2000" b="1" dirty="0">
                <a:solidFill>
                  <a:schemeClr val="bg1"/>
                </a:solidFill>
                <a:effectLst>
                  <a:outerShdw blurRad="38100" dist="38100" dir="2700000" algn="tl">
                    <a:srgbClr val="000000">
                      <a:alpha val="43137"/>
                    </a:srgbClr>
                  </a:outerShdw>
                </a:effectLst>
                <a:hlinkClick r:id="rId3"/>
              </a:rPr>
              <a:t>Raphael </a:t>
            </a:r>
            <a:r>
              <a:rPr lang="en-US" sz="2000" b="1" dirty="0" err="1">
                <a:solidFill>
                  <a:schemeClr val="bg1"/>
                </a:solidFill>
                <a:effectLst>
                  <a:outerShdw blurRad="38100" dist="38100" dir="2700000" algn="tl">
                    <a:srgbClr val="000000">
                      <a:alpha val="43137"/>
                    </a:srgbClr>
                  </a:outerShdw>
                </a:effectLst>
                <a:hlinkClick r:id="rId3"/>
              </a:rPr>
              <a:t>Bemporad</a:t>
            </a:r>
            <a:r>
              <a:rPr lang="en-US" sz="2000" b="1" dirty="0">
                <a:solidFill>
                  <a:schemeClr val="bg1"/>
                </a:solidFill>
                <a:effectLst>
                  <a:outerShdw blurRad="38100" dist="38100" dir="2700000" algn="tl">
                    <a:srgbClr val="000000">
                      <a:alpha val="43137"/>
                    </a:srgbClr>
                  </a:outerShdw>
                </a:effectLst>
              </a:rPr>
              <a:t> </a:t>
            </a:r>
          </a:p>
        </p:txBody>
      </p:sp>
      <p:sp>
        <p:nvSpPr>
          <p:cNvPr id="7" name="Rectangle 6"/>
          <p:cNvSpPr/>
          <p:nvPr/>
        </p:nvSpPr>
        <p:spPr>
          <a:xfrm>
            <a:off x="5349845" y="1002117"/>
            <a:ext cx="3269678" cy="461665"/>
          </a:xfrm>
          <a:prstGeom prst="rect">
            <a:avLst/>
          </a:prstGeom>
        </p:spPr>
        <p:txBody>
          <a:bodyPr wrap="none">
            <a:spAutoFit/>
          </a:bodyPr>
          <a:lstStyle/>
          <a:p>
            <a:r>
              <a:rPr lang="en-US" sz="2400" b="1" dirty="0">
                <a:effectLst>
                  <a:outerShdw blurRad="38100" dist="38100" dir="2700000" algn="tl">
                    <a:srgbClr val="000000">
                      <a:alpha val="43137"/>
                    </a:srgbClr>
                  </a:outerShdw>
                </a:effectLst>
                <a:latin typeface="DIN"/>
              </a:rPr>
              <a:t>BRAND INNOVATION</a:t>
            </a:r>
            <a:endParaRPr lang="en-US" sz="2400" b="1" dirty="0">
              <a:effectLst>
                <a:outerShdw blurRad="38100" dist="38100" dir="2700000" algn="tl">
                  <a:srgbClr val="000000">
                    <a:alpha val="43137"/>
                  </a:srgbClr>
                </a:outerShdw>
              </a:effectLst>
            </a:endParaRPr>
          </a:p>
        </p:txBody>
      </p:sp>
      <p:sp>
        <p:nvSpPr>
          <p:cNvPr id="2" name="Rectangle 1"/>
          <p:cNvSpPr/>
          <p:nvPr/>
        </p:nvSpPr>
        <p:spPr>
          <a:xfrm>
            <a:off x="3292884" y="1544818"/>
            <a:ext cx="3249608" cy="523220"/>
          </a:xfrm>
          <a:prstGeom prst="rect">
            <a:avLst/>
          </a:prstGeom>
        </p:spPr>
        <p:txBody>
          <a:bodyPr wrap="none">
            <a:spAutoFit/>
          </a:bodyPr>
          <a:lstStyle/>
          <a:p>
            <a:r>
              <a:rPr lang="en-US" sz="2800" b="1" dirty="0" smtClean="0">
                <a:effectLst>
                  <a:outerShdw blurRad="38100" dist="38100" dir="2700000" algn="tl">
                    <a:srgbClr val="000000">
                      <a:alpha val="43137"/>
                    </a:srgbClr>
                  </a:outerShdw>
                </a:effectLst>
              </a:rPr>
              <a:t>5. Do Some Good</a:t>
            </a:r>
            <a:endParaRPr lang="en-US" sz="2800" dirty="0">
              <a:effectLst>
                <a:outerShdw blurRad="38100" dist="38100" dir="2700000" algn="tl">
                  <a:srgbClr val="000000">
                    <a:alpha val="43137"/>
                  </a:srgbClr>
                </a:outerShdw>
              </a:effectLst>
            </a:endParaRPr>
          </a:p>
        </p:txBody>
      </p:sp>
      <p:sp>
        <p:nvSpPr>
          <p:cNvPr id="5" name="Rectangle 4"/>
          <p:cNvSpPr/>
          <p:nvPr/>
        </p:nvSpPr>
        <p:spPr>
          <a:xfrm>
            <a:off x="1761893" y="1983145"/>
            <a:ext cx="5887844" cy="4524315"/>
          </a:xfrm>
          <a:prstGeom prst="rect">
            <a:avLst/>
          </a:prstGeom>
        </p:spPr>
        <p:txBody>
          <a:bodyPr wrap="square">
            <a:spAutoFit/>
          </a:bodyPr>
          <a:lstStyle/>
          <a:p>
            <a:r>
              <a:rPr lang="en-US" sz="2000" b="1" dirty="0">
                <a:solidFill>
                  <a:schemeClr val="bg1"/>
                </a:solidFill>
              </a:rPr>
              <a:t>Inspired by pioneering social brands such as </a:t>
            </a:r>
            <a:r>
              <a:rPr lang="en-US" sz="2400" b="1" dirty="0">
                <a:solidFill>
                  <a:schemeClr val="bg1"/>
                </a:solidFill>
                <a:effectLst>
                  <a:outerShdw blurRad="38100" dist="38100" dir="2700000" algn="tl">
                    <a:srgbClr val="000000">
                      <a:alpha val="43137"/>
                    </a:srgbClr>
                  </a:outerShdw>
                </a:effectLst>
              </a:rPr>
              <a:t>TOMS and </a:t>
            </a:r>
            <a:r>
              <a:rPr lang="en-US" sz="2400" b="1" dirty="0" err="1">
                <a:solidFill>
                  <a:schemeClr val="bg1"/>
                </a:solidFill>
                <a:effectLst>
                  <a:outerShdw blurRad="38100" dist="38100" dir="2700000" algn="tl">
                    <a:srgbClr val="000000">
                      <a:alpha val="43137"/>
                    </a:srgbClr>
                  </a:outerShdw>
                </a:effectLst>
              </a:rPr>
              <a:t>Warby</a:t>
            </a:r>
            <a:r>
              <a:rPr lang="en-US" sz="2400" b="1" dirty="0">
                <a:solidFill>
                  <a:schemeClr val="bg1"/>
                </a:solidFill>
                <a:effectLst>
                  <a:outerShdw blurRad="38100" dist="38100" dir="2700000" algn="tl">
                    <a:srgbClr val="000000">
                      <a:alpha val="43137"/>
                    </a:srgbClr>
                  </a:outerShdw>
                </a:effectLst>
              </a:rPr>
              <a:t> Parker,</a:t>
            </a:r>
            <a:r>
              <a:rPr lang="en-US" sz="2400" b="1" dirty="0">
                <a:solidFill>
                  <a:schemeClr val="bg1"/>
                </a:solidFill>
              </a:rPr>
              <a:t> </a:t>
            </a:r>
            <a:endParaRPr lang="en-US" sz="2400" b="1" dirty="0" smtClean="0">
              <a:solidFill>
                <a:schemeClr val="bg1"/>
              </a:solidFill>
            </a:endParaRPr>
          </a:p>
          <a:p>
            <a:endParaRPr lang="en-US" sz="2400" b="1" dirty="0">
              <a:solidFill>
                <a:schemeClr val="bg1"/>
              </a:solidFill>
              <a:effectLst>
                <a:outerShdw blurRad="38100" dist="38100" dir="2700000" algn="tl">
                  <a:srgbClr val="000000">
                    <a:alpha val="43137"/>
                  </a:srgbClr>
                </a:outerShdw>
              </a:effectLst>
            </a:endParaRPr>
          </a:p>
          <a:p>
            <a:r>
              <a:rPr lang="en-US" sz="2800" b="1" dirty="0" smtClean="0">
                <a:solidFill>
                  <a:srgbClr val="FFFF00"/>
                </a:solidFill>
                <a:effectLst>
                  <a:outerShdw blurRad="38100" dist="38100" dir="2700000" algn="tl">
                    <a:srgbClr val="000000">
                      <a:alpha val="43137"/>
                    </a:srgbClr>
                  </a:outerShdw>
                </a:effectLst>
              </a:rPr>
              <a:t>Target</a:t>
            </a:r>
            <a:r>
              <a:rPr lang="en-US" sz="2400" b="1" dirty="0" smtClean="0">
                <a:solidFill>
                  <a:schemeClr val="bg1"/>
                </a:solidFill>
              </a:rPr>
              <a:t> </a:t>
            </a:r>
            <a:r>
              <a:rPr lang="en-US" sz="2000" b="1" dirty="0">
                <a:solidFill>
                  <a:schemeClr val="bg1"/>
                </a:solidFill>
              </a:rPr>
              <a:t>is delivering on the desire to do some good with </a:t>
            </a:r>
            <a:r>
              <a:rPr lang="en-US" sz="2400" b="1" dirty="0">
                <a:solidFill>
                  <a:srgbClr val="FFFF00"/>
                </a:solidFill>
                <a:effectLst>
                  <a:outerShdw blurRad="38100" dist="38100" dir="2700000" algn="tl">
                    <a:srgbClr val="000000">
                      <a:alpha val="43137"/>
                    </a:srgbClr>
                  </a:outerShdw>
                </a:effectLst>
                <a:hlinkClick r:id="rId4"/>
              </a:rPr>
              <a:t>Made to Matter</a:t>
            </a:r>
            <a:r>
              <a:rPr lang="en-US" sz="2000" b="1" dirty="0">
                <a:solidFill>
                  <a:schemeClr val="bg1"/>
                </a:solidFill>
              </a:rPr>
              <a:t>, a handpicked collection of 31 brands that are better for your health and give back to the community. </a:t>
            </a:r>
            <a:endParaRPr lang="en-US" sz="2000" b="1" dirty="0" smtClean="0">
              <a:solidFill>
                <a:schemeClr val="bg1"/>
              </a:solidFill>
            </a:endParaRPr>
          </a:p>
          <a:p>
            <a:endParaRPr lang="en-US" sz="2000" b="1" dirty="0">
              <a:solidFill>
                <a:schemeClr val="bg1"/>
              </a:solidFill>
            </a:endParaRPr>
          </a:p>
          <a:p>
            <a:r>
              <a:rPr lang="en-US" sz="2000" b="1" dirty="0" smtClean="0">
                <a:solidFill>
                  <a:schemeClr val="bg1"/>
                </a:solidFill>
              </a:rPr>
              <a:t>This </a:t>
            </a:r>
            <a:r>
              <a:rPr lang="en-US" sz="2000" b="1" dirty="0">
                <a:solidFill>
                  <a:schemeClr val="bg1"/>
                </a:solidFill>
              </a:rPr>
              <a:t>new </a:t>
            </a:r>
            <a:r>
              <a:rPr lang="en-US" sz="2400" b="1" dirty="0">
                <a:solidFill>
                  <a:schemeClr val="bg1"/>
                </a:solidFill>
              </a:rPr>
              <a:t>tribe of brands including </a:t>
            </a:r>
            <a:r>
              <a:rPr lang="en-US" sz="2400" b="1" dirty="0">
                <a:solidFill>
                  <a:srgbClr val="FFFF00"/>
                </a:solidFill>
                <a:effectLst>
                  <a:outerShdw blurRad="38100" dist="38100" dir="2700000" algn="tl">
                    <a:srgbClr val="000000">
                      <a:alpha val="43137"/>
                    </a:srgbClr>
                  </a:outerShdw>
                </a:effectLst>
              </a:rPr>
              <a:t>Method</a:t>
            </a:r>
            <a:r>
              <a:rPr lang="en-US" sz="2400" b="1" dirty="0">
                <a:solidFill>
                  <a:schemeClr val="bg1"/>
                </a:solidFill>
              </a:rPr>
              <a:t>, </a:t>
            </a:r>
            <a:r>
              <a:rPr lang="en-US" sz="2400" b="1" dirty="0">
                <a:solidFill>
                  <a:srgbClr val="FFFF00"/>
                </a:solidFill>
                <a:effectLst>
                  <a:outerShdw blurRad="38100" dist="38100" dir="2700000" algn="tl">
                    <a:srgbClr val="000000">
                      <a:alpha val="43137"/>
                    </a:srgbClr>
                  </a:outerShdw>
                </a:effectLst>
              </a:rPr>
              <a:t>Happy Family </a:t>
            </a:r>
            <a:r>
              <a:rPr lang="en-US" sz="2400" b="1" dirty="0">
                <a:solidFill>
                  <a:schemeClr val="bg1"/>
                </a:solidFill>
              </a:rPr>
              <a:t>and</a:t>
            </a:r>
            <a:r>
              <a:rPr lang="en-US" sz="2400" b="1" dirty="0">
                <a:solidFill>
                  <a:srgbClr val="FFFF00"/>
                </a:solidFill>
                <a:effectLst>
                  <a:outerShdw blurRad="38100" dist="38100" dir="2700000" algn="tl">
                    <a:srgbClr val="000000">
                      <a:alpha val="43137"/>
                    </a:srgbClr>
                  </a:outerShdw>
                </a:effectLst>
              </a:rPr>
              <a:t> KIND </a:t>
            </a:r>
            <a:r>
              <a:rPr lang="en-US" sz="2000" b="1" dirty="0">
                <a:solidFill>
                  <a:schemeClr val="bg1"/>
                </a:solidFill>
              </a:rPr>
              <a:t>is projected to generate $1 billion in sales for Target this year.</a:t>
            </a:r>
          </a:p>
        </p:txBody>
      </p:sp>
    </p:spTree>
    <p:extLst>
      <p:ext uri="{BB962C8B-B14F-4D97-AF65-F5344CB8AC3E}">
        <p14:creationId xmlns:p14="http://schemas.microsoft.com/office/powerpoint/2010/main" val="16568481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05815" y="219451"/>
            <a:ext cx="4074841" cy="611226"/>
          </a:xfrm>
          <a:prstGeom prst="rect">
            <a:avLst/>
          </a:prstGeom>
        </p:spPr>
      </p:pic>
      <p:sp>
        <p:nvSpPr>
          <p:cNvPr id="6" name="Rectangle 5"/>
          <p:cNvSpPr/>
          <p:nvPr/>
        </p:nvSpPr>
        <p:spPr>
          <a:xfrm>
            <a:off x="345688" y="219451"/>
            <a:ext cx="4572000" cy="1323439"/>
          </a:xfrm>
          <a:prstGeom prst="rect">
            <a:avLst/>
          </a:prstGeom>
        </p:spPr>
        <p:txBody>
          <a:bodyPr>
            <a:spAutoFit/>
          </a:bodyPr>
          <a:lstStyle/>
          <a:p>
            <a:r>
              <a:rPr lang="en-US" sz="2000" b="1" dirty="0">
                <a:solidFill>
                  <a:schemeClr val="bg1"/>
                </a:solidFill>
                <a:effectLst>
                  <a:outerShdw blurRad="38100" dist="38100" dir="2700000" algn="tl">
                    <a:srgbClr val="000000">
                      <a:alpha val="43137"/>
                    </a:srgbClr>
                  </a:outerShdw>
                </a:effectLst>
              </a:rPr>
              <a:t>Five Human Aspirations That Hold the Future for Brands</a:t>
            </a:r>
          </a:p>
          <a:p>
            <a:r>
              <a:rPr lang="en-US" sz="2000" b="1" dirty="0">
                <a:solidFill>
                  <a:schemeClr val="bg1"/>
                </a:solidFill>
                <a:effectLst>
                  <a:outerShdw blurRad="38100" dist="38100" dir="2700000" algn="tl">
                    <a:srgbClr val="000000">
                      <a:alpha val="43137"/>
                    </a:srgbClr>
                  </a:outerShdw>
                </a:effectLst>
              </a:rPr>
              <a:t>June 19, 2015</a:t>
            </a:r>
          </a:p>
          <a:p>
            <a:r>
              <a:rPr lang="en-US" sz="2000" b="1" dirty="0">
                <a:solidFill>
                  <a:schemeClr val="bg1"/>
                </a:solidFill>
                <a:effectLst>
                  <a:outerShdw blurRad="38100" dist="38100" dir="2700000" algn="tl">
                    <a:srgbClr val="000000">
                      <a:alpha val="43137"/>
                    </a:srgbClr>
                  </a:outerShdw>
                </a:effectLst>
              </a:rPr>
              <a:t>by </a:t>
            </a:r>
            <a:r>
              <a:rPr lang="en-US" sz="2000" b="1" dirty="0">
                <a:solidFill>
                  <a:schemeClr val="bg1"/>
                </a:solidFill>
                <a:effectLst>
                  <a:outerShdw blurRad="38100" dist="38100" dir="2700000" algn="tl">
                    <a:srgbClr val="000000">
                      <a:alpha val="43137"/>
                    </a:srgbClr>
                  </a:outerShdw>
                </a:effectLst>
                <a:hlinkClick r:id="rId3"/>
              </a:rPr>
              <a:t>Raphael </a:t>
            </a:r>
            <a:r>
              <a:rPr lang="en-US" sz="2000" b="1" dirty="0" err="1">
                <a:solidFill>
                  <a:schemeClr val="bg1"/>
                </a:solidFill>
                <a:effectLst>
                  <a:outerShdw blurRad="38100" dist="38100" dir="2700000" algn="tl">
                    <a:srgbClr val="000000">
                      <a:alpha val="43137"/>
                    </a:srgbClr>
                  </a:outerShdw>
                </a:effectLst>
                <a:hlinkClick r:id="rId3"/>
              </a:rPr>
              <a:t>Bemporad</a:t>
            </a:r>
            <a:r>
              <a:rPr lang="en-US" sz="2000" b="1" dirty="0">
                <a:solidFill>
                  <a:schemeClr val="bg1"/>
                </a:solidFill>
                <a:effectLst>
                  <a:outerShdw blurRad="38100" dist="38100" dir="2700000" algn="tl">
                    <a:srgbClr val="000000">
                      <a:alpha val="43137"/>
                    </a:srgbClr>
                  </a:outerShdw>
                </a:effectLst>
              </a:rPr>
              <a:t> </a:t>
            </a:r>
          </a:p>
        </p:txBody>
      </p:sp>
      <p:sp>
        <p:nvSpPr>
          <p:cNvPr id="7" name="Rectangle 6"/>
          <p:cNvSpPr/>
          <p:nvPr/>
        </p:nvSpPr>
        <p:spPr>
          <a:xfrm>
            <a:off x="5349845" y="1002117"/>
            <a:ext cx="3269678" cy="461665"/>
          </a:xfrm>
          <a:prstGeom prst="rect">
            <a:avLst/>
          </a:prstGeom>
        </p:spPr>
        <p:txBody>
          <a:bodyPr wrap="none">
            <a:spAutoFit/>
          </a:bodyPr>
          <a:lstStyle/>
          <a:p>
            <a:r>
              <a:rPr lang="en-US" sz="2400" b="1" dirty="0">
                <a:effectLst>
                  <a:outerShdw blurRad="38100" dist="38100" dir="2700000" algn="tl">
                    <a:srgbClr val="000000">
                      <a:alpha val="43137"/>
                    </a:srgbClr>
                  </a:outerShdw>
                </a:effectLst>
                <a:latin typeface="DIN"/>
              </a:rPr>
              <a:t>BRAND INNOVATION</a:t>
            </a:r>
            <a:endParaRPr lang="en-US" sz="2400" b="1" dirty="0">
              <a:effectLst>
                <a:outerShdw blurRad="38100" dist="38100" dir="2700000" algn="tl">
                  <a:srgbClr val="000000">
                    <a:alpha val="43137"/>
                  </a:srgbClr>
                </a:outerShdw>
              </a:effectLst>
            </a:endParaRPr>
          </a:p>
        </p:txBody>
      </p:sp>
      <p:sp>
        <p:nvSpPr>
          <p:cNvPr id="4" name="Rectangle 3"/>
          <p:cNvSpPr/>
          <p:nvPr/>
        </p:nvSpPr>
        <p:spPr>
          <a:xfrm>
            <a:off x="2248094" y="1804984"/>
            <a:ext cx="4495141" cy="523220"/>
          </a:xfrm>
          <a:prstGeom prst="rect">
            <a:avLst/>
          </a:prstGeom>
        </p:spPr>
        <p:txBody>
          <a:bodyPr wrap="none">
            <a:spAutoFit/>
          </a:bodyPr>
          <a:lstStyle/>
          <a:p>
            <a:r>
              <a:rPr lang="en-US" sz="2800" b="1" dirty="0">
                <a:effectLst>
                  <a:outerShdw blurRad="38100" dist="38100" dir="2700000" algn="tl">
                    <a:srgbClr val="000000">
                      <a:alpha val="43137"/>
                    </a:srgbClr>
                  </a:outerShdw>
                </a:effectLst>
              </a:rPr>
              <a:t>The Takeaway for Brands</a:t>
            </a:r>
            <a:endParaRPr lang="en-US" sz="2800" dirty="0">
              <a:effectLst>
                <a:outerShdw blurRad="38100" dist="38100" dir="2700000" algn="tl">
                  <a:srgbClr val="000000">
                    <a:alpha val="43137"/>
                  </a:srgbClr>
                </a:outerShdw>
              </a:effectLst>
            </a:endParaRPr>
          </a:p>
        </p:txBody>
      </p:sp>
      <p:sp>
        <p:nvSpPr>
          <p:cNvPr id="8" name="Rectangle 7"/>
          <p:cNvSpPr/>
          <p:nvPr/>
        </p:nvSpPr>
        <p:spPr>
          <a:xfrm>
            <a:off x="1828798" y="2590298"/>
            <a:ext cx="5196470" cy="3785652"/>
          </a:xfrm>
          <a:prstGeom prst="rect">
            <a:avLst/>
          </a:prstGeom>
        </p:spPr>
        <p:txBody>
          <a:bodyPr wrap="square">
            <a:spAutoFit/>
          </a:bodyPr>
          <a:lstStyle/>
          <a:p>
            <a:r>
              <a:rPr lang="en-US" sz="2400" b="1" dirty="0">
                <a:solidFill>
                  <a:schemeClr val="bg1"/>
                </a:solidFill>
              </a:rPr>
              <a:t>These five human aspirations represent a profound cultural shift in the marketplace and a tremendous opportunity for brands. It’s no longer about asking consumers to </a:t>
            </a:r>
            <a:r>
              <a:rPr lang="en-US" sz="2400" b="1" i="1" dirty="0">
                <a:solidFill>
                  <a:schemeClr val="bg1"/>
                </a:solidFill>
              </a:rPr>
              <a:t>buy</a:t>
            </a:r>
            <a:r>
              <a:rPr lang="en-US" sz="2400" b="1" dirty="0">
                <a:solidFill>
                  <a:schemeClr val="bg1"/>
                </a:solidFill>
              </a:rPr>
              <a:t> something. It’s about inspiring them to </a:t>
            </a:r>
            <a:r>
              <a:rPr lang="en-US" sz="2400" b="1" i="1" dirty="0">
                <a:solidFill>
                  <a:schemeClr val="bg1"/>
                </a:solidFill>
              </a:rPr>
              <a:t>be</a:t>
            </a:r>
            <a:r>
              <a:rPr lang="en-US" sz="2400" b="1" dirty="0">
                <a:solidFill>
                  <a:schemeClr val="bg1"/>
                </a:solidFill>
              </a:rPr>
              <a:t> something by helping us reveal our best selves and realize a better world</a:t>
            </a:r>
            <a:r>
              <a:rPr lang="en-US" sz="2400" b="1" dirty="0" smtClean="0">
                <a:solidFill>
                  <a:schemeClr val="bg1"/>
                </a:solidFill>
              </a:rPr>
              <a:t>.</a:t>
            </a:r>
            <a:endParaRPr lang="en-US" sz="2400" b="1" dirty="0">
              <a:solidFill>
                <a:schemeClr val="bg1"/>
              </a:solidFill>
            </a:endParaRPr>
          </a:p>
        </p:txBody>
      </p:sp>
    </p:spTree>
    <p:extLst>
      <p:ext uri="{BB962C8B-B14F-4D97-AF65-F5344CB8AC3E}">
        <p14:creationId xmlns:p14="http://schemas.microsoft.com/office/powerpoint/2010/main" val="20767427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1" name="Imagen 4" descr="C:\Users\Design\Documents\Edu\Product Launch\icons\application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3" y="242887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1 Título"/>
          <p:cNvSpPr txBox="1">
            <a:spLocks/>
          </p:cNvSpPr>
          <p:nvPr/>
        </p:nvSpPr>
        <p:spPr bwMode="auto">
          <a:xfrm>
            <a:off x="6704013" y="6049963"/>
            <a:ext cx="2266950"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sz="900" b="1">
                <a:solidFill>
                  <a:srgbClr val="5AD00A"/>
                </a:solidFill>
                <a:latin typeface="Calibri" pitchFamily="34" charset="0"/>
              </a:rPr>
              <a:t>Instructor: </a:t>
            </a:r>
          </a:p>
          <a:p>
            <a:pPr eaLnBrk="1" hangingPunct="1"/>
            <a:r>
              <a:rPr lang="en-US" altLang="zh-CN" sz="900">
                <a:solidFill>
                  <a:srgbClr val="FFFFFF"/>
                </a:solidFill>
                <a:latin typeface="Calibri" pitchFamily="34" charset="0"/>
              </a:rPr>
              <a:t>Thomas Murphy</a:t>
            </a:r>
          </a:p>
          <a:p>
            <a:pPr eaLnBrk="1" hangingPunct="1"/>
            <a:r>
              <a:rPr lang="en-US" altLang="zh-CN" sz="900">
                <a:solidFill>
                  <a:srgbClr val="FFFFFF"/>
                </a:solidFill>
                <a:latin typeface="Calibri" pitchFamily="34" charset="0"/>
              </a:rPr>
              <a:t>P.  978_760_1388/ Tmurphy@clarku.edu</a:t>
            </a:r>
          </a:p>
        </p:txBody>
      </p:sp>
      <p:sp>
        <p:nvSpPr>
          <p:cNvPr id="3080" name="TextBox 14"/>
          <p:cNvSpPr txBox="1">
            <a:spLocks noChangeArrowheads="1"/>
          </p:cNvSpPr>
          <p:nvPr/>
        </p:nvSpPr>
        <p:spPr bwMode="auto">
          <a:xfrm>
            <a:off x="1298575" y="2444750"/>
            <a:ext cx="3167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sz="1400" b="1">
                <a:solidFill>
                  <a:srgbClr val="BFBFBF"/>
                </a:solidFill>
                <a:cs typeface="Arial" charset="0"/>
              </a:rPr>
              <a:t>Clark University</a:t>
            </a:r>
            <a:endParaRPr lang="zh-CN" altLang="en-US" sz="1400" b="1">
              <a:solidFill>
                <a:srgbClr val="BFBFBF"/>
              </a:solidFill>
              <a:cs typeface="Arial" charset="0"/>
            </a:endParaRPr>
          </a:p>
          <a:p>
            <a:pPr eaLnBrk="1" hangingPunct="1"/>
            <a:r>
              <a:rPr lang="en-US" altLang="zh-CN" sz="1400" b="1">
                <a:solidFill>
                  <a:srgbClr val="BFBFBF"/>
                </a:solidFill>
                <a:cs typeface="Arial" charset="0"/>
              </a:rPr>
              <a:t>Graduate School Of Management</a:t>
            </a:r>
          </a:p>
        </p:txBody>
      </p:sp>
      <p:sp>
        <p:nvSpPr>
          <p:cNvPr id="3" name="TextBox 2"/>
          <p:cNvSpPr txBox="1"/>
          <p:nvPr/>
        </p:nvSpPr>
        <p:spPr>
          <a:xfrm>
            <a:off x="755576" y="6023797"/>
            <a:ext cx="5354190" cy="707886"/>
          </a:xfrm>
          <a:prstGeom prst="rect">
            <a:avLst/>
          </a:prstGeom>
          <a:noFill/>
        </p:spPr>
        <p:txBody>
          <a:bodyPr wrap="square">
            <a:spAutoFit/>
          </a:bodyPr>
          <a:lstStyle/>
          <a:p>
            <a:pPr>
              <a:defRPr/>
            </a:pPr>
            <a:r>
              <a:rPr lang="en-US" altLang="zh-CN" sz="4000" b="1" dirty="0" smtClean="0">
                <a:solidFill>
                  <a:srgbClr val="FFFF00"/>
                </a:solidFill>
                <a:effectLst>
                  <a:outerShdw blurRad="38100" dist="38100" dir="2700000" algn="tl">
                    <a:srgbClr val="000000">
                      <a:alpha val="43137"/>
                    </a:srgbClr>
                  </a:outerShdw>
                </a:effectLst>
              </a:rPr>
              <a:t>Week  3 - Packaging</a:t>
            </a:r>
            <a:endParaRPr lang="zh-CN" altLang="en-US" sz="4000" b="1" dirty="0">
              <a:solidFill>
                <a:srgbClr val="FFFF00"/>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82426"/>
            <a:ext cx="3905250" cy="117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53047" y="1348996"/>
            <a:ext cx="2954655" cy="923330"/>
          </a:xfrm>
          <a:prstGeom prst="rect">
            <a:avLst/>
          </a:prstGeom>
          <a:noFill/>
        </p:spPr>
        <p:txBody>
          <a:bodyPr wrap="none" lIns="91440" tIns="45720" rIns="91440" bIns="45720">
            <a:spAutoFit/>
          </a:bodyPr>
          <a:lstStyle/>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Mgt. 230</a:t>
            </a:r>
            <a:endPar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pic>
        <p:nvPicPr>
          <p:cNvPr id="4" name="Picture 3"/>
          <p:cNvPicPr>
            <a:picLocks noChangeAspect="1"/>
          </p:cNvPicPr>
          <p:nvPr/>
        </p:nvPicPr>
        <p:blipFill>
          <a:blip r:embed="rId4"/>
          <a:stretch>
            <a:fillRect/>
          </a:stretch>
        </p:blipFill>
        <p:spPr>
          <a:xfrm>
            <a:off x="6386426" y="3936049"/>
            <a:ext cx="2638425" cy="1733550"/>
          </a:xfrm>
          <a:prstGeom prst="rect">
            <a:avLst/>
          </a:prstGeom>
        </p:spPr>
      </p:pic>
      <p:pic>
        <p:nvPicPr>
          <p:cNvPr id="6" name="Picture 5"/>
          <p:cNvPicPr>
            <a:picLocks noChangeAspect="1"/>
          </p:cNvPicPr>
          <p:nvPr/>
        </p:nvPicPr>
        <p:blipFill>
          <a:blip r:embed="rId5"/>
          <a:stretch>
            <a:fillRect/>
          </a:stretch>
        </p:blipFill>
        <p:spPr>
          <a:xfrm>
            <a:off x="4383175" y="197504"/>
            <a:ext cx="4641676" cy="3358182"/>
          </a:xfrm>
          <a:prstGeom prst="rect">
            <a:avLst/>
          </a:prstGeom>
        </p:spPr>
      </p:pic>
      <p:pic>
        <p:nvPicPr>
          <p:cNvPr id="8" name="Picture 7"/>
          <p:cNvPicPr>
            <a:picLocks noChangeAspect="1"/>
          </p:cNvPicPr>
          <p:nvPr/>
        </p:nvPicPr>
        <p:blipFill>
          <a:blip r:embed="rId6"/>
          <a:stretch>
            <a:fillRect/>
          </a:stretch>
        </p:blipFill>
        <p:spPr>
          <a:xfrm>
            <a:off x="358078" y="3010846"/>
            <a:ext cx="3840109" cy="2928643"/>
          </a:xfrm>
          <a:prstGeom prst="rect">
            <a:avLst/>
          </a:prstGeom>
        </p:spPr>
      </p:pic>
    </p:spTree>
    <p:extLst>
      <p:ext uri="{BB962C8B-B14F-4D97-AF65-F5344CB8AC3E}">
        <p14:creationId xmlns:p14="http://schemas.microsoft.com/office/powerpoint/2010/main" val="1061276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13321"/>
                                        </p:tgtEl>
                                        <p:attrNameLst>
                                          <p:attrName>style.visibility</p:attrName>
                                        </p:attrNameLst>
                                      </p:cBhvr>
                                      <p:to>
                                        <p:strVal val="visible"/>
                                      </p:to>
                                    </p:set>
                                    <p:animEffect transition="in" filter="fade">
                                      <p:cBhvr>
                                        <p:cTn id="7" dur="2000"/>
                                        <p:tgtEl>
                                          <p:spTgt spid="13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6249</TotalTime>
  <Words>4593</Words>
  <Application>Microsoft Office PowerPoint</Application>
  <PresentationFormat>On-screen Show (4:3)</PresentationFormat>
  <Paragraphs>586</Paragraphs>
  <Slides>103</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103</vt:i4>
      </vt:variant>
    </vt:vector>
  </HeadingPairs>
  <TitlesOfParts>
    <vt:vector size="110" baseType="lpstr">
      <vt:lpstr>ＭＳ Ｐゴシック</vt:lpstr>
      <vt:lpstr>宋体</vt:lpstr>
      <vt:lpstr>Arial</vt:lpstr>
      <vt:lpstr>Calibri</vt:lpstr>
      <vt:lpstr>DIN</vt:lpstr>
      <vt:lpstr>Verdana</vt:lpstr>
      <vt:lpstr>Modèle par défaut</vt:lpstr>
      <vt:lpstr>Branding Strategy Experiential Branding Concepts</vt:lpstr>
      <vt:lpstr>Personalized Branding</vt:lpstr>
      <vt:lpstr>PowerPoint Presentation</vt:lpstr>
      <vt:lpstr>Personalizing Marketing</vt:lpstr>
      <vt:lpstr>Brand Experience Starbucks</vt:lpstr>
      <vt:lpstr>PowerPoint Presentation</vt:lpstr>
      <vt:lpstr>Brand Experience – customers may be aware of you but are they engaged?</vt:lpstr>
      <vt:lpstr>PowerPoint Presentation</vt:lpstr>
      <vt:lpstr>PowerPoint Presentation</vt:lpstr>
      <vt:lpstr>PowerPoint Presentation</vt:lpstr>
      <vt:lpstr>PowerPoint Presentation</vt:lpstr>
      <vt:lpstr>The Good, The Bad and the Boring ….. Experience Brainstorm</vt:lpstr>
      <vt:lpstr>Identify brands where you have had a “good” experience</vt:lpstr>
      <vt:lpstr>Identify brands where you have had a “Bad” experience</vt:lpstr>
      <vt:lpstr>Identify brands where you have had a “Boring” experience</vt:lpstr>
      <vt:lpstr>Brands build customer experiences in 3 different areas</vt:lpstr>
      <vt:lpstr>Take a BaD EXPERIENCE AND IMPROVE EMOTIONALLY AND COGNITIVELY </vt:lpstr>
      <vt:lpstr>Take a BORING EXPERIENCE AND IMPROVE EMOTIONALLY AND PHYSICALLY </vt:lpstr>
      <vt:lpstr>Branding Principle</vt:lpstr>
      <vt:lpstr>Branding Principle</vt:lpstr>
      <vt:lpstr>The Experience Economy</vt:lpstr>
      <vt:lpstr>Brand Experience Touch Points</vt:lpstr>
      <vt:lpstr>PowerPoint Presentation</vt:lpstr>
      <vt:lpstr>THE CUSTOMER EXPERIENCE CYCLE</vt:lpstr>
      <vt:lpstr>PowerPoint Presentation</vt:lpstr>
      <vt:lpstr>Servicescapes</vt:lpstr>
      <vt:lpstr>Servicescapes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Signage, Symbols &amp; Artifacts</vt:lpstr>
      <vt:lpstr>Exterior Design Elements</vt:lpstr>
      <vt:lpstr>PowerPoint Presentation</vt:lpstr>
      <vt:lpstr>Form vs Function</vt:lpstr>
      <vt:lpstr>PowerPoint Presentation</vt:lpstr>
      <vt:lpstr>PowerPoint Presentation</vt:lpstr>
      <vt:lpstr>PowerPoint Presentation</vt:lpstr>
      <vt:lpstr>Netflix Servicescape Design </vt:lpstr>
      <vt:lpstr>Experiential Branding Impact Zones </vt:lpstr>
      <vt:lpstr>PowerPoint Presentation</vt:lpstr>
      <vt:lpstr>PowerPoint Presentation</vt:lpstr>
      <vt:lpstr>The Personal Experience Factor</vt:lpstr>
      <vt:lpstr>“How to Brand a Hotel” chapter 23 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Relationship Branding</vt:lpstr>
      <vt:lpstr>Brand Relationship Cycle</vt:lpstr>
      <vt:lpstr>The Brand Relationship Arc</vt:lpstr>
      <vt:lpstr>The Brand Relationship Arc</vt:lpstr>
      <vt:lpstr>The Brand Relationship Arc</vt:lpstr>
      <vt:lpstr>The Brand Relationship Arc</vt:lpstr>
      <vt:lpstr>The Brand Relationship Arc</vt:lpstr>
      <vt:lpstr>The Brand Relationship Arc</vt:lpstr>
      <vt:lpstr>The Brand Relationship Arc</vt:lpstr>
      <vt:lpstr>The Brand Relationship Arc</vt:lpstr>
      <vt:lpstr>The Brand Relationship Arc</vt:lpstr>
      <vt:lpstr>The Brand Relationship Arc</vt:lpstr>
      <vt:lpstr>How P&amp;G Moved Up the Brand Arc to Win a Gold Medal at Sochi</vt:lpstr>
      <vt:lpstr>About the Author</vt:lpstr>
      <vt:lpstr>How P&amp;G Moved Up the Brand Arc to Win a Gold Medal at Sochi</vt:lpstr>
      <vt:lpstr>Relationship Branding Platforms</vt:lpstr>
      <vt:lpstr>Mass Customization and One to One Marketing</vt:lpstr>
      <vt:lpstr>The Conflict of Permission vs Participation Based Marketing</vt:lpstr>
      <vt:lpstr>Product Actions That Build Brand Relationships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Concept of Packaging</vt:lpstr>
      <vt:lpstr>Branding Principle “Packaging”</vt:lpstr>
      <vt:lpstr>Elements of Form</vt:lpstr>
      <vt:lpstr>Elements of Function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Light Ball</dc:title>
  <dc:creator>www.powerpointstyles.com</dc:creator>
  <dc:description>Image credit to Francesco Marino / FreeDigitalPhotos.net</dc:description>
  <cp:lastModifiedBy>Thomas Murphy</cp:lastModifiedBy>
  <cp:revision>303</cp:revision>
  <dcterms:created xsi:type="dcterms:W3CDTF">2009-03-23T15:23:24Z</dcterms:created>
  <dcterms:modified xsi:type="dcterms:W3CDTF">2016-02-07T18:01:01Z</dcterms:modified>
</cp:coreProperties>
</file>